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333" r:id="rId3"/>
    <p:sldId id="373" r:id="rId4"/>
    <p:sldId id="374" r:id="rId5"/>
    <p:sldId id="439" r:id="rId6"/>
    <p:sldId id="442" r:id="rId7"/>
    <p:sldId id="441" r:id="rId8"/>
    <p:sldId id="440" r:id="rId9"/>
    <p:sldId id="443" r:id="rId10"/>
    <p:sldId id="429" r:id="rId11"/>
    <p:sldId id="438" r:id="rId12"/>
    <p:sldId id="292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Montserrat Light" panose="00000400000000000000" pitchFamily="2" charset="0"/>
      <p:regular r:id="rId18"/>
      <p:italic r:id="rId19"/>
    </p:embeddedFont>
    <p:embeddedFont>
      <p:font typeface="Montserrat SemiBold" panose="00000700000000000000" pitchFamily="2" charset="0"/>
      <p:bold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C6D"/>
    <a:srgbClr val="220E20"/>
    <a:srgbClr val="000000"/>
    <a:srgbClr val="1D1435"/>
    <a:srgbClr val="0C70E7"/>
    <a:srgbClr val="0F3F6B"/>
    <a:srgbClr val="2E2E65"/>
    <a:srgbClr val="092C69"/>
    <a:srgbClr val="960BC0"/>
    <a:srgbClr val="145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28">
            <a:extLst>
              <a:ext uri="{FF2B5EF4-FFF2-40B4-BE49-F238E27FC236}">
                <a16:creationId xmlns:a16="http://schemas.microsoft.com/office/drawing/2014/main" id="{5D206F54-25B8-4C5F-A2D3-C5F069E1C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5483" y="1341774"/>
            <a:ext cx="5943602" cy="4174452"/>
          </a:xfrm>
          <a:prstGeom prst="rect">
            <a:avLst/>
          </a:prstGeom>
        </p:spPr>
      </p:pic>
      <p:pic>
        <p:nvPicPr>
          <p:cNvPr id="15" name="Graphic 3">
            <a:hlinkClick r:id="rId4"/>
            <a:extLst>
              <a:ext uri="{FF2B5EF4-FFF2-40B4-BE49-F238E27FC236}">
                <a16:creationId xmlns:a16="http://schemas.microsoft.com/office/drawing/2014/main" id="{71F9B870-572A-4CDD-90EB-EC7AF8BA1B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7"/>
            <a:extLst>
              <a:ext uri="{FF2B5EF4-FFF2-40B4-BE49-F238E27FC236}">
                <a16:creationId xmlns:a16="http://schemas.microsoft.com/office/drawing/2014/main" id="{923A6417-4C7D-4C98-B33B-D6A6F2F4671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62F79-2508-41A3-A3EA-C09CAD9C494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15" y="1970507"/>
            <a:ext cx="1218638" cy="13734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17DD35-0AA1-4A5B-A7B9-7B59592975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4" y="2437789"/>
            <a:ext cx="2344919" cy="24188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AD6ECC-9895-47CB-A92C-5CD04D965B2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63" y="1079356"/>
            <a:ext cx="766673" cy="766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8481C6-4B33-4BBD-8366-BF0800ED54B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86" y="4844203"/>
            <a:ext cx="1218638" cy="12186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770DBD-9092-4F94-9D77-EDBA1786A3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42" y="2547259"/>
            <a:ext cx="1286244" cy="12753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7001D5-7D85-4811-97F6-62ACFFC9D2A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84" y="615849"/>
            <a:ext cx="1668542" cy="10096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807284B-AF31-4EE6-B989-E25545D6768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06" y="5305548"/>
            <a:ext cx="2267232" cy="6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D378F060-73A0-4273-9A62-F3722778E2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526" y="1748913"/>
            <a:ext cx="2946400" cy="2946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83829842-420A-4335-9A65-CB274E5F34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22800" y="1748913"/>
            <a:ext cx="2946400" cy="2946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4ADC3835-4864-4FD8-839D-E0F9A1FA7D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6810" y="1748913"/>
            <a:ext cx="2946400" cy="2946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7C1530-E417-4E33-B20A-C50882C9AF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 t="-1" b="8196"/>
          <a:stretch/>
        </p:blipFill>
        <p:spPr>
          <a:xfrm>
            <a:off x="0" y="6232648"/>
            <a:ext cx="1790438" cy="6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035C8EBA-7A3B-4CA6-970E-2CE34F8C49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04873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" name="그림 개체 틀 12">
            <a:extLst>
              <a:ext uri="{FF2B5EF4-FFF2-40B4-BE49-F238E27FC236}">
                <a16:creationId xmlns:a16="http://schemas.microsoft.com/office/drawing/2014/main" id="{C950BD17-827A-49EB-9BB3-1106302CD9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04873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723E4ADA-22B0-40DC-A121-FDBD4876804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04873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3E2FDB9C-7315-4D9A-8A82-66F81D7DB4B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04873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F936EB-A63E-4F9C-950B-D5AD57CC58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534" y="366022"/>
            <a:ext cx="813734" cy="8137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1AD35A-1DBF-439C-B762-E581E0B5287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161" y="771078"/>
            <a:ext cx="1360240" cy="4086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EC7AFC-4B0D-47DA-8096-3C9AE6E7A3A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8" y="5905461"/>
            <a:ext cx="650305" cy="732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38AB0-9BD9-4F28-9DBA-37F16D94011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0" y="5905096"/>
            <a:ext cx="439277" cy="4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2139B253-823E-485F-914D-DAC756C084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F6268-5F02-4A65-B569-A7ABA55024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684" y="1069612"/>
            <a:ext cx="510199" cy="451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65D9C7-5F9F-4755-AA2B-01B53FE2FE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19" y="155212"/>
            <a:ext cx="923264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725010-DCC0-477C-9AD1-5D42F5E53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16566"/>
          <a:stretch/>
        </p:blipFill>
        <p:spPr>
          <a:xfrm>
            <a:off x="0" y="5820885"/>
            <a:ext cx="1866900" cy="10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11C1578-2883-4939-B1D8-50F620E54D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960CF-DFF6-4AA4-B20B-FAE79CF8C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b="8729"/>
          <a:stretch/>
        </p:blipFill>
        <p:spPr>
          <a:xfrm>
            <a:off x="-1" y="5559397"/>
            <a:ext cx="1160279" cy="1298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773F4E-E100-421A-999B-8EA574CF69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064751" y="232873"/>
            <a:ext cx="592321" cy="587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C676D5-5B89-47DA-8031-B53FC37008C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1" y="5780715"/>
            <a:ext cx="439277" cy="4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1BC3B00A-B100-41E4-903D-3F729FE7F6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2EE2A8-A860-4367-9098-5A96927B06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71" y="275348"/>
            <a:ext cx="795829" cy="82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7A2643-E15D-455F-A73E-B1F0D9263E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3" b="20809"/>
          <a:stretch/>
        </p:blipFill>
        <p:spPr>
          <a:xfrm>
            <a:off x="0" y="5349340"/>
            <a:ext cx="1562100" cy="1508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D7A40F-22E7-45D6-B054-1E5154CAA0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0" y="5958982"/>
            <a:ext cx="1690959" cy="5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7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FF531-D3C0-491A-8FA1-0C9F80F855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19" y="239372"/>
            <a:ext cx="510199" cy="451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6CBA4-3401-4F63-811D-AABC7CE305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0" y="5840376"/>
            <a:ext cx="628470" cy="622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B1CA9-FD4D-49C4-865D-818BEF1D85D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14" y="433779"/>
            <a:ext cx="936405" cy="5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04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56F63B-7306-41B7-AD6B-D547669DCB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2" y="6139248"/>
            <a:ext cx="349971" cy="394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8D26C8-A72C-423C-877A-91227ADDE0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815" y="1079144"/>
            <a:ext cx="374603" cy="3746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223A43-ADBF-4D55-B134-A1041C2EBC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1" y="5704119"/>
            <a:ext cx="278737" cy="2787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548541-953A-4675-B396-D6B32356CFA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718" y="534556"/>
            <a:ext cx="628470" cy="6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2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DCA2B34-36B3-42BB-AF20-1847F7CD8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3FE3389-3AB7-4835-B137-E7FB8DCC475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29029-90ED-4BCD-9CFD-5FF6B10297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3" y="6095999"/>
            <a:ext cx="701017" cy="5351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2C18A9-94A6-4062-A714-A79DAD9D0AC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10" y="338945"/>
            <a:ext cx="582135" cy="5373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19913F-15E3-4555-A15E-68300AB8A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5"/>
          <a:stretch/>
        </p:blipFill>
        <p:spPr>
          <a:xfrm>
            <a:off x="10904389" y="715991"/>
            <a:ext cx="1287610" cy="4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B9CA9-88E2-4EAF-B376-7981CF96EBF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78" y="187453"/>
            <a:ext cx="650305" cy="7329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DE373F-7733-44D9-949B-C58A605449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095" y="700715"/>
            <a:ext cx="439277" cy="4392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394C97-AA4C-4622-9260-C4B596C2D50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9" y="5947830"/>
            <a:ext cx="592321" cy="5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FF531-D3C0-491A-8FA1-0C9F80F855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19" y="239372"/>
            <a:ext cx="510199" cy="451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6CBA4-3401-4F63-811D-AABC7CE305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0" y="5840376"/>
            <a:ext cx="628470" cy="6224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B1CA9-FD4D-49C4-865D-818BEF1D85D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14" y="433779"/>
            <a:ext cx="936405" cy="5666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56F63B-7306-41B7-AD6B-D547669DCB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2" y="690948"/>
            <a:ext cx="349971" cy="394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8D26C8-A72C-423C-877A-91227ADDE07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81" y="6160327"/>
            <a:ext cx="374603" cy="3746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223A43-ADBF-4D55-B134-A1041C2EB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1" y="255819"/>
            <a:ext cx="278737" cy="2787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548541-953A-4675-B396-D6B32356CF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84" y="5615739"/>
            <a:ext cx="628470" cy="6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7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1FB7D7-2293-42F2-86D9-FE7770C5A3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71" y="4175591"/>
            <a:ext cx="1900729" cy="19606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1C8DC2-D484-4D5F-B06C-5999E2A2A8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34" y="774049"/>
            <a:ext cx="813734" cy="8137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7C53F8-7409-4F39-B340-5A0212350AB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76" y="366022"/>
            <a:ext cx="1360240" cy="40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1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664F14E-12DE-4B14-A750-101A19E0E6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3082" y="571693"/>
            <a:ext cx="3860800" cy="5714614"/>
          </a:xfrm>
          <a:prstGeom prst="roundRect">
            <a:avLst>
              <a:gd name="adj" fmla="val 628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29029-90ED-4BCD-9CFD-5FF6B10297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3" y="5831529"/>
            <a:ext cx="1016187" cy="7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2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B9CA9-88E2-4EAF-B376-7981CF96E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b="8729"/>
          <a:stretch/>
        </p:blipFill>
        <p:spPr>
          <a:xfrm>
            <a:off x="-1" y="5559397"/>
            <a:ext cx="1160279" cy="12986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394C97-AA4C-4622-9260-C4B596C2D5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064751" y="232873"/>
            <a:ext cx="592321" cy="5872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DE373F-7733-44D9-949B-C58A6054495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1" y="5780715"/>
            <a:ext cx="439277" cy="4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1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4FF531-D3C0-491A-8FA1-0C9F80F855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684" y="1069612"/>
            <a:ext cx="510199" cy="451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6CBA4-3401-4F63-811D-AABC7CE305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19" y="155212"/>
            <a:ext cx="923264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B1CA9-FD4D-49C4-865D-818BEF1D8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b="16566"/>
          <a:stretch/>
        </p:blipFill>
        <p:spPr>
          <a:xfrm>
            <a:off x="0" y="5820885"/>
            <a:ext cx="1866900" cy="10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1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643790A2-6A70-42BD-84BD-76C152FF9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310155E-1589-4FEE-92F1-ECB85715A00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1FB7D7-2293-42F2-86D9-FE7770C5A3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71" y="275348"/>
            <a:ext cx="795829" cy="8209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1C8DC2-D484-4D5F-B06C-5999E2A2A8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6" y="4470317"/>
            <a:ext cx="1905084" cy="19050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7C53F8-7409-4F39-B340-5A0212350AB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20" y="5410159"/>
            <a:ext cx="1690959" cy="5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6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20E20"/>
            </a:gs>
            <a:gs pos="100000">
              <a:schemeClr val="tx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래픽 9">
            <a:extLst>
              <a:ext uri="{FF2B5EF4-FFF2-40B4-BE49-F238E27FC236}">
                <a16:creationId xmlns:a16="http://schemas.microsoft.com/office/drawing/2014/main" id="{63B3E7AF-DA81-4296-B36C-47DD315EC9A8}"/>
              </a:ext>
            </a:extLst>
          </p:cNvPr>
          <p:cNvSpPr/>
          <p:nvPr userDrawn="1"/>
        </p:nvSpPr>
        <p:spPr>
          <a:xfrm>
            <a:off x="8668837" y="-595"/>
            <a:ext cx="3522568" cy="2474054"/>
          </a:xfrm>
          <a:custGeom>
            <a:avLst/>
            <a:gdLst>
              <a:gd name="connsiteX0" fmla="*/ 595 w 3522568"/>
              <a:gd name="connsiteY0" fmla="*/ 595 h 2474054"/>
              <a:gd name="connsiteX1" fmla="*/ 595 w 3522568"/>
              <a:gd name="connsiteY1" fmla="*/ 2475750 h 2474054"/>
              <a:gd name="connsiteX2" fmla="*/ 3522723 w 3522568"/>
              <a:gd name="connsiteY2" fmla="*/ 2475750 h 2474054"/>
              <a:gd name="connsiteX3" fmla="*/ 3522723 w 3522568"/>
              <a:gd name="connsiteY3" fmla="*/ 595 h 2474054"/>
              <a:gd name="connsiteX4" fmla="*/ 595 w 3522568"/>
              <a:gd name="connsiteY4" fmla="*/ 595 h 2474054"/>
              <a:gd name="connsiteX5" fmla="*/ 3513751 w 3522568"/>
              <a:gd name="connsiteY5" fmla="*/ 996161 h 2474054"/>
              <a:gd name="connsiteX6" fmla="*/ 3514467 w 3522568"/>
              <a:gd name="connsiteY6" fmla="*/ 996078 h 2474054"/>
              <a:gd name="connsiteX7" fmla="*/ 3514467 w 3522568"/>
              <a:gd name="connsiteY7" fmla="*/ 1481010 h 2474054"/>
              <a:gd name="connsiteX8" fmla="*/ 3513751 w 3522568"/>
              <a:gd name="connsiteY8" fmla="*/ 1480927 h 2474054"/>
              <a:gd name="connsiteX9" fmla="*/ 3020757 w 3522568"/>
              <a:gd name="connsiteY9" fmla="*/ 1480927 h 2474054"/>
              <a:gd name="connsiteX10" fmla="*/ 3020757 w 3522568"/>
              <a:gd name="connsiteY10" fmla="*/ 996161 h 2474054"/>
              <a:gd name="connsiteX11" fmla="*/ 3513751 w 3522568"/>
              <a:gd name="connsiteY11" fmla="*/ 996161 h 2474054"/>
              <a:gd name="connsiteX12" fmla="*/ 3020757 w 3522568"/>
              <a:gd name="connsiteY12" fmla="*/ 987437 h 2474054"/>
              <a:gd name="connsiteX13" fmla="*/ 3020757 w 3522568"/>
              <a:gd name="connsiteY13" fmla="*/ 502644 h 2474054"/>
              <a:gd name="connsiteX14" fmla="*/ 3513751 w 3522568"/>
              <a:gd name="connsiteY14" fmla="*/ 502644 h 2474054"/>
              <a:gd name="connsiteX15" fmla="*/ 3514467 w 3522568"/>
              <a:gd name="connsiteY15" fmla="*/ 502561 h 2474054"/>
              <a:gd name="connsiteX16" fmla="*/ 3514467 w 3522568"/>
              <a:gd name="connsiteY16" fmla="*/ 987492 h 2474054"/>
              <a:gd name="connsiteX17" fmla="*/ 3513751 w 3522568"/>
              <a:gd name="connsiteY17" fmla="*/ 987410 h 2474054"/>
              <a:gd name="connsiteX18" fmla="*/ 3020757 w 3522568"/>
              <a:gd name="connsiteY18" fmla="*/ 987410 h 2474054"/>
              <a:gd name="connsiteX19" fmla="*/ 3513751 w 3522568"/>
              <a:gd name="connsiteY19" fmla="*/ 1489706 h 2474054"/>
              <a:gd name="connsiteX20" fmla="*/ 3514467 w 3522568"/>
              <a:gd name="connsiteY20" fmla="*/ 1489623 h 2474054"/>
              <a:gd name="connsiteX21" fmla="*/ 3514467 w 3522568"/>
              <a:gd name="connsiteY21" fmla="*/ 1974555 h 2474054"/>
              <a:gd name="connsiteX22" fmla="*/ 3513751 w 3522568"/>
              <a:gd name="connsiteY22" fmla="*/ 1974472 h 2474054"/>
              <a:gd name="connsiteX23" fmla="*/ 3020757 w 3522568"/>
              <a:gd name="connsiteY23" fmla="*/ 1974472 h 2474054"/>
              <a:gd name="connsiteX24" fmla="*/ 3020757 w 3522568"/>
              <a:gd name="connsiteY24" fmla="*/ 1489706 h 2474054"/>
              <a:gd name="connsiteX25" fmla="*/ 3513751 w 3522568"/>
              <a:gd name="connsiteY25" fmla="*/ 1489706 h 2474054"/>
              <a:gd name="connsiteX26" fmla="*/ 3514467 w 3522568"/>
              <a:gd name="connsiteY26" fmla="*/ 493947 h 2474054"/>
              <a:gd name="connsiteX27" fmla="*/ 3513751 w 3522568"/>
              <a:gd name="connsiteY27" fmla="*/ 493865 h 2474054"/>
              <a:gd name="connsiteX28" fmla="*/ 3020757 w 3522568"/>
              <a:gd name="connsiteY28" fmla="*/ 493865 h 2474054"/>
              <a:gd name="connsiteX29" fmla="*/ 3020757 w 3522568"/>
              <a:gd name="connsiteY29" fmla="*/ 9099 h 2474054"/>
              <a:gd name="connsiteX30" fmla="*/ 3020730 w 3522568"/>
              <a:gd name="connsiteY30" fmla="*/ 8851 h 2474054"/>
              <a:gd name="connsiteX31" fmla="*/ 3514467 w 3522568"/>
              <a:gd name="connsiteY31" fmla="*/ 8851 h 2474054"/>
              <a:gd name="connsiteX32" fmla="*/ 3514467 w 3522568"/>
              <a:gd name="connsiteY32" fmla="*/ 493947 h 2474054"/>
              <a:gd name="connsiteX33" fmla="*/ 502258 w 3522568"/>
              <a:gd name="connsiteY33" fmla="*/ 987437 h 2474054"/>
              <a:gd name="connsiteX34" fmla="*/ 9099 w 3522568"/>
              <a:gd name="connsiteY34" fmla="*/ 987437 h 2474054"/>
              <a:gd name="connsiteX35" fmla="*/ 8851 w 3522568"/>
              <a:gd name="connsiteY35" fmla="*/ 987465 h 2474054"/>
              <a:gd name="connsiteX36" fmla="*/ 8851 w 3522568"/>
              <a:gd name="connsiteY36" fmla="*/ 502616 h 2474054"/>
              <a:gd name="connsiteX37" fmla="*/ 9099 w 3522568"/>
              <a:gd name="connsiteY37" fmla="*/ 502644 h 2474054"/>
              <a:gd name="connsiteX38" fmla="*/ 502258 w 3522568"/>
              <a:gd name="connsiteY38" fmla="*/ 502644 h 2474054"/>
              <a:gd name="connsiteX39" fmla="*/ 502478 w 3522568"/>
              <a:gd name="connsiteY39" fmla="*/ 502589 h 2474054"/>
              <a:gd name="connsiteX40" fmla="*/ 502478 w 3522568"/>
              <a:gd name="connsiteY40" fmla="*/ 987465 h 2474054"/>
              <a:gd name="connsiteX41" fmla="*/ 502258 w 3522568"/>
              <a:gd name="connsiteY41" fmla="*/ 987437 h 2474054"/>
              <a:gd name="connsiteX42" fmla="*/ 502478 w 3522568"/>
              <a:gd name="connsiteY42" fmla="*/ 996133 h 2474054"/>
              <a:gd name="connsiteX43" fmla="*/ 502478 w 3522568"/>
              <a:gd name="connsiteY43" fmla="*/ 1481010 h 2474054"/>
              <a:gd name="connsiteX44" fmla="*/ 502258 w 3522568"/>
              <a:gd name="connsiteY44" fmla="*/ 1480954 h 2474054"/>
              <a:gd name="connsiteX45" fmla="*/ 9099 w 3522568"/>
              <a:gd name="connsiteY45" fmla="*/ 1480954 h 2474054"/>
              <a:gd name="connsiteX46" fmla="*/ 8851 w 3522568"/>
              <a:gd name="connsiteY46" fmla="*/ 1480982 h 2474054"/>
              <a:gd name="connsiteX47" fmla="*/ 8851 w 3522568"/>
              <a:gd name="connsiteY47" fmla="*/ 996133 h 2474054"/>
              <a:gd name="connsiteX48" fmla="*/ 9099 w 3522568"/>
              <a:gd name="connsiteY48" fmla="*/ 996161 h 2474054"/>
              <a:gd name="connsiteX49" fmla="*/ 502258 w 3522568"/>
              <a:gd name="connsiteY49" fmla="*/ 996161 h 2474054"/>
              <a:gd name="connsiteX50" fmla="*/ 502478 w 3522568"/>
              <a:gd name="connsiteY50" fmla="*/ 996133 h 2474054"/>
              <a:gd name="connsiteX51" fmla="*/ 8851 w 3522568"/>
              <a:gd name="connsiteY51" fmla="*/ 1489678 h 2474054"/>
              <a:gd name="connsiteX52" fmla="*/ 9099 w 3522568"/>
              <a:gd name="connsiteY52" fmla="*/ 1489706 h 2474054"/>
              <a:gd name="connsiteX53" fmla="*/ 502258 w 3522568"/>
              <a:gd name="connsiteY53" fmla="*/ 1489706 h 2474054"/>
              <a:gd name="connsiteX54" fmla="*/ 502478 w 3522568"/>
              <a:gd name="connsiteY54" fmla="*/ 1489651 h 2474054"/>
              <a:gd name="connsiteX55" fmla="*/ 502478 w 3522568"/>
              <a:gd name="connsiteY55" fmla="*/ 1974527 h 2474054"/>
              <a:gd name="connsiteX56" fmla="*/ 502258 w 3522568"/>
              <a:gd name="connsiteY56" fmla="*/ 1974472 h 2474054"/>
              <a:gd name="connsiteX57" fmla="*/ 9099 w 3522568"/>
              <a:gd name="connsiteY57" fmla="*/ 1974472 h 2474054"/>
              <a:gd name="connsiteX58" fmla="*/ 8851 w 3522568"/>
              <a:gd name="connsiteY58" fmla="*/ 1974499 h 2474054"/>
              <a:gd name="connsiteX59" fmla="*/ 8851 w 3522568"/>
              <a:gd name="connsiteY59" fmla="*/ 1489678 h 2474054"/>
              <a:gd name="connsiteX60" fmla="*/ 2017128 w 3522568"/>
              <a:gd name="connsiteY60" fmla="*/ 1480954 h 2474054"/>
              <a:gd name="connsiteX61" fmla="*/ 2016935 w 3522568"/>
              <a:gd name="connsiteY61" fmla="*/ 1480982 h 2474054"/>
              <a:gd name="connsiteX62" fmla="*/ 2016935 w 3522568"/>
              <a:gd name="connsiteY62" fmla="*/ 996133 h 2474054"/>
              <a:gd name="connsiteX63" fmla="*/ 2017128 w 3522568"/>
              <a:gd name="connsiteY63" fmla="*/ 996161 h 2474054"/>
              <a:gd name="connsiteX64" fmla="*/ 2510122 w 3522568"/>
              <a:gd name="connsiteY64" fmla="*/ 996161 h 2474054"/>
              <a:gd name="connsiteX65" fmla="*/ 2510122 w 3522568"/>
              <a:gd name="connsiteY65" fmla="*/ 1480954 h 2474054"/>
              <a:gd name="connsiteX66" fmla="*/ 2017128 w 3522568"/>
              <a:gd name="connsiteY66" fmla="*/ 1480954 h 2474054"/>
              <a:gd name="connsiteX67" fmla="*/ 2510122 w 3522568"/>
              <a:gd name="connsiteY67" fmla="*/ 1489706 h 2474054"/>
              <a:gd name="connsiteX68" fmla="*/ 2510122 w 3522568"/>
              <a:gd name="connsiteY68" fmla="*/ 1974499 h 2474054"/>
              <a:gd name="connsiteX69" fmla="*/ 2017128 w 3522568"/>
              <a:gd name="connsiteY69" fmla="*/ 1974499 h 2474054"/>
              <a:gd name="connsiteX70" fmla="*/ 2016935 w 3522568"/>
              <a:gd name="connsiteY70" fmla="*/ 1974527 h 2474054"/>
              <a:gd name="connsiteX71" fmla="*/ 2016935 w 3522568"/>
              <a:gd name="connsiteY71" fmla="*/ 1489678 h 2474054"/>
              <a:gd name="connsiteX72" fmla="*/ 2017128 w 3522568"/>
              <a:gd name="connsiteY72" fmla="*/ 1489706 h 2474054"/>
              <a:gd name="connsiteX73" fmla="*/ 2510122 w 3522568"/>
              <a:gd name="connsiteY73" fmla="*/ 1489706 h 2474054"/>
              <a:gd name="connsiteX74" fmla="*/ 2017128 w 3522568"/>
              <a:gd name="connsiteY74" fmla="*/ 987437 h 2474054"/>
              <a:gd name="connsiteX75" fmla="*/ 2016935 w 3522568"/>
              <a:gd name="connsiteY75" fmla="*/ 987465 h 2474054"/>
              <a:gd name="connsiteX76" fmla="*/ 2016935 w 3522568"/>
              <a:gd name="connsiteY76" fmla="*/ 502589 h 2474054"/>
              <a:gd name="connsiteX77" fmla="*/ 2017128 w 3522568"/>
              <a:gd name="connsiteY77" fmla="*/ 502616 h 2474054"/>
              <a:gd name="connsiteX78" fmla="*/ 2510122 w 3522568"/>
              <a:gd name="connsiteY78" fmla="*/ 502616 h 2474054"/>
              <a:gd name="connsiteX79" fmla="*/ 2510122 w 3522568"/>
              <a:gd name="connsiteY79" fmla="*/ 987410 h 2474054"/>
              <a:gd name="connsiteX80" fmla="*/ 2017128 w 3522568"/>
              <a:gd name="connsiteY80" fmla="*/ 987410 h 2474054"/>
              <a:gd name="connsiteX81" fmla="*/ 2017128 w 3522568"/>
              <a:gd name="connsiteY81" fmla="*/ 493892 h 2474054"/>
              <a:gd name="connsiteX82" fmla="*/ 2016935 w 3522568"/>
              <a:gd name="connsiteY82" fmla="*/ 493920 h 2474054"/>
              <a:gd name="connsiteX83" fmla="*/ 2016935 w 3522568"/>
              <a:gd name="connsiteY83" fmla="*/ 9099 h 2474054"/>
              <a:gd name="connsiteX84" fmla="*/ 2016907 w 3522568"/>
              <a:gd name="connsiteY84" fmla="*/ 8851 h 2474054"/>
              <a:gd name="connsiteX85" fmla="*/ 2510122 w 3522568"/>
              <a:gd name="connsiteY85" fmla="*/ 8851 h 2474054"/>
              <a:gd name="connsiteX86" fmla="*/ 2510095 w 3522568"/>
              <a:gd name="connsiteY86" fmla="*/ 9099 h 2474054"/>
              <a:gd name="connsiteX87" fmla="*/ 2510095 w 3522568"/>
              <a:gd name="connsiteY87" fmla="*/ 493892 h 2474054"/>
              <a:gd name="connsiteX88" fmla="*/ 2017128 w 3522568"/>
              <a:gd name="connsiteY88" fmla="*/ 493892 h 2474054"/>
              <a:gd name="connsiteX89" fmla="*/ 1515409 w 3522568"/>
              <a:gd name="connsiteY89" fmla="*/ 1480954 h 2474054"/>
              <a:gd name="connsiteX90" fmla="*/ 1515052 w 3522568"/>
              <a:gd name="connsiteY90" fmla="*/ 1481037 h 2474054"/>
              <a:gd name="connsiteX91" fmla="*/ 1515052 w 3522568"/>
              <a:gd name="connsiteY91" fmla="*/ 996106 h 2474054"/>
              <a:gd name="connsiteX92" fmla="*/ 1515409 w 3522568"/>
              <a:gd name="connsiteY92" fmla="*/ 996188 h 2474054"/>
              <a:gd name="connsiteX93" fmla="*/ 2008211 w 3522568"/>
              <a:gd name="connsiteY93" fmla="*/ 996188 h 2474054"/>
              <a:gd name="connsiteX94" fmla="*/ 2008211 w 3522568"/>
              <a:gd name="connsiteY94" fmla="*/ 1480982 h 2474054"/>
              <a:gd name="connsiteX95" fmla="*/ 1515409 w 3522568"/>
              <a:gd name="connsiteY95" fmla="*/ 1480982 h 2474054"/>
              <a:gd name="connsiteX96" fmla="*/ 2008211 w 3522568"/>
              <a:gd name="connsiteY96" fmla="*/ 1489706 h 2474054"/>
              <a:gd name="connsiteX97" fmla="*/ 2008211 w 3522568"/>
              <a:gd name="connsiteY97" fmla="*/ 1974499 h 2474054"/>
              <a:gd name="connsiteX98" fmla="*/ 1515409 w 3522568"/>
              <a:gd name="connsiteY98" fmla="*/ 1974499 h 2474054"/>
              <a:gd name="connsiteX99" fmla="*/ 1515052 w 3522568"/>
              <a:gd name="connsiteY99" fmla="*/ 1974582 h 2474054"/>
              <a:gd name="connsiteX100" fmla="*/ 1515052 w 3522568"/>
              <a:gd name="connsiteY100" fmla="*/ 1489623 h 2474054"/>
              <a:gd name="connsiteX101" fmla="*/ 1515409 w 3522568"/>
              <a:gd name="connsiteY101" fmla="*/ 1489706 h 2474054"/>
              <a:gd name="connsiteX102" fmla="*/ 2008211 w 3522568"/>
              <a:gd name="connsiteY102" fmla="*/ 1489706 h 2474054"/>
              <a:gd name="connsiteX103" fmla="*/ 1515409 w 3522568"/>
              <a:gd name="connsiteY103" fmla="*/ 987437 h 2474054"/>
              <a:gd name="connsiteX104" fmla="*/ 1515052 w 3522568"/>
              <a:gd name="connsiteY104" fmla="*/ 987520 h 2474054"/>
              <a:gd name="connsiteX105" fmla="*/ 1515052 w 3522568"/>
              <a:gd name="connsiteY105" fmla="*/ 502561 h 2474054"/>
              <a:gd name="connsiteX106" fmla="*/ 1515409 w 3522568"/>
              <a:gd name="connsiteY106" fmla="*/ 502644 h 2474054"/>
              <a:gd name="connsiteX107" fmla="*/ 2008211 w 3522568"/>
              <a:gd name="connsiteY107" fmla="*/ 502644 h 2474054"/>
              <a:gd name="connsiteX108" fmla="*/ 2008211 w 3522568"/>
              <a:gd name="connsiteY108" fmla="*/ 987437 h 2474054"/>
              <a:gd name="connsiteX109" fmla="*/ 1515409 w 3522568"/>
              <a:gd name="connsiteY109" fmla="*/ 987437 h 2474054"/>
              <a:gd name="connsiteX110" fmla="*/ 1515409 w 3522568"/>
              <a:gd name="connsiteY110" fmla="*/ 493892 h 2474054"/>
              <a:gd name="connsiteX111" fmla="*/ 1515052 w 3522568"/>
              <a:gd name="connsiteY111" fmla="*/ 493975 h 2474054"/>
              <a:gd name="connsiteX112" fmla="*/ 1515052 w 3522568"/>
              <a:gd name="connsiteY112" fmla="*/ 9099 h 2474054"/>
              <a:gd name="connsiteX113" fmla="*/ 1515024 w 3522568"/>
              <a:gd name="connsiteY113" fmla="*/ 8851 h 2474054"/>
              <a:gd name="connsiteX114" fmla="*/ 2008239 w 3522568"/>
              <a:gd name="connsiteY114" fmla="*/ 8851 h 2474054"/>
              <a:gd name="connsiteX115" fmla="*/ 2008211 w 3522568"/>
              <a:gd name="connsiteY115" fmla="*/ 9099 h 2474054"/>
              <a:gd name="connsiteX116" fmla="*/ 2008211 w 3522568"/>
              <a:gd name="connsiteY116" fmla="*/ 493892 h 2474054"/>
              <a:gd name="connsiteX117" fmla="*/ 1515409 w 3522568"/>
              <a:gd name="connsiteY117" fmla="*/ 493892 h 2474054"/>
              <a:gd name="connsiteX118" fmla="*/ 1013664 w 3522568"/>
              <a:gd name="connsiteY118" fmla="*/ 1480954 h 2474054"/>
              <a:gd name="connsiteX119" fmla="*/ 1013113 w 3522568"/>
              <a:gd name="connsiteY119" fmla="*/ 1481065 h 2474054"/>
              <a:gd name="connsiteX120" fmla="*/ 1013113 w 3522568"/>
              <a:gd name="connsiteY120" fmla="*/ 996051 h 2474054"/>
              <a:gd name="connsiteX121" fmla="*/ 1013664 w 3522568"/>
              <a:gd name="connsiteY121" fmla="*/ 996161 h 2474054"/>
              <a:gd name="connsiteX122" fmla="*/ 1506273 w 3522568"/>
              <a:gd name="connsiteY122" fmla="*/ 996161 h 2474054"/>
              <a:gd name="connsiteX123" fmla="*/ 1506273 w 3522568"/>
              <a:gd name="connsiteY123" fmla="*/ 1480954 h 2474054"/>
              <a:gd name="connsiteX124" fmla="*/ 1013664 w 3522568"/>
              <a:gd name="connsiteY124" fmla="*/ 1480954 h 2474054"/>
              <a:gd name="connsiteX125" fmla="*/ 1506300 w 3522568"/>
              <a:gd name="connsiteY125" fmla="*/ 1489706 h 2474054"/>
              <a:gd name="connsiteX126" fmla="*/ 1506300 w 3522568"/>
              <a:gd name="connsiteY126" fmla="*/ 1974499 h 2474054"/>
              <a:gd name="connsiteX127" fmla="*/ 1013691 w 3522568"/>
              <a:gd name="connsiteY127" fmla="*/ 1974499 h 2474054"/>
              <a:gd name="connsiteX128" fmla="*/ 1013141 w 3522568"/>
              <a:gd name="connsiteY128" fmla="*/ 1974609 h 2474054"/>
              <a:gd name="connsiteX129" fmla="*/ 1013141 w 3522568"/>
              <a:gd name="connsiteY129" fmla="*/ 1489596 h 2474054"/>
              <a:gd name="connsiteX130" fmla="*/ 1013691 w 3522568"/>
              <a:gd name="connsiteY130" fmla="*/ 1489706 h 2474054"/>
              <a:gd name="connsiteX131" fmla="*/ 1506300 w 3522568"/>
              <a:gd name="connsiteY131" fmla="*/ 1489706 h 2474054"/>
              <a:gd name="connsiteX132" fmla="*/ 1013664 w 3522568"/>
              <a:gd name="connsiteY132" fmla="*/ 987437 h 2474054"/>
              <a:gd name="connsiteX133" fmla="*/ 1013113 w 3522568"/>
              <a:gd name="connsiteY133" fmla="*/ 987547 h 2474054"/>
              <a:gd name="connsiteX134" fmla="*/ 1013113 w 3522568"/>
              <a:gd name="connsiteY134" fmla="*/ 502534 h 2474054"/>
              <a:gd name="connsiteX135" fmla="*/ 1013664 w 3522568"/>
              <a:gd name="connsiteY135" fmla="*/ 502644 h 2474054"/>
              <a:gd name="connsiteX136" fmla="*/ 1506273 w 3522568"/>
              <a:gd name="connsiteY136" fmla="*/ 502644 h 2474054"/>
              <a:gd name="connsiteX137" fmla="*/ 1506273 w 3522568"/>
              <a:gd name="connsiteY137" fmla="*/ 987437 h 2474054"/>
              <a:gd name="connsiteX138" fmla="*/ 1013664 w 3522568"/>
              <a:gd name="connsiteY138" fmla="*/ 987437 h 2474054"/>
              <a:gd name="connsiteX139" fmla="*/ 1013664 w 3522568"/>
              <a:gd name="connsiteY139" fmla="*/ 493892 h 2474054"/>
              <a:gd name="connsiteX140" fmla="*/ 1013113 w 3522568"/>
              <a:gd name="connsiteY140" fmla="*/ 494002 h 2474054"/>
              <a:gd name="connsiteX141" fmla="*/ 1013113 w 3522568"/>
              <a:gd name="connsiteY141" fmla="*/ 9099 h 2474054"/>
              <a:gd name="connsiteX142" fmla="*/ 1013086 w 3522568"/>
              <a:gd name="connsiteY142" fmla="*/ 8851 h 2474054"/>
              <a:gd name="connsiteX143" fmla="*/ 1506300 w 3522568"/>
              <a:gd name="connsiteY143" fmla="*/ 8851 h 2474054"/>
              <a:gd name="connsiteX144" fmla="*/ 1506273 w 3522568"/>
              <a:gd name="connsiteY144" fmla="*/ 9099 h 2474054"/>
              <a:gd name="connsiteX145" fmla="*/ 1506273 w 3522568"/>
              <a:gd name="connsiteY145" fmla="*/ 493892 h 2474054"/>
              <a:gd name="connsiteX146" fmla="*/ 1013664 w 3522568"/>
              <a:gd name="connsiteY146" fmla="*/ 493892 h 2474054"/>
              <a:gd name="connsiteX147" fmla="*/ 511945 w 3522568"/>
              <a:gd name="connsiteY147" fmla="*/ 1480954 h 2474054"/>
              <a:gd name="connsiteX148" fmla="*/ 511230 w 3522568"/>
              <a:gd name="connsiteY148" fmla="*/ 1481092 h 2474054"/>
              <a:gd name="connsiteX149" fmla="*/ 511230 w 3522568"/>
              <a:gd name="connsiteY149" fmla="*/ 996023 h 2474054"/>
              <a:gd name="connsiteX150" fmla="*/ 511945 w 3522568"/>
              <a:gd name="connsiteY150" fmla="*/ 996161 h 2474054"/>
              <a:gd name="connsiteX151" fmla="*/ 1004389 w 3522568"/>
              <a:gd name="connsiteY151" fmla="*/ 996161 h 2474054"/>
              <a:gd name="connsiteX152" fmla="*/ 1004389 w 3522568"/>
              <a:gd name="connsiteY152" fmla="*/ 1480954 h 2474054"/>
              <a:gd name="connsiteX153" fmla="*/ 511945 w 3522568"/>
              <a:gd name="connsiteY153" fmla="*/ 1480954 h 2474054"/>
              <a:gd name="connsiteX154" fmla="*/ 1004389 w 3522568"/>
              <a:gd name="connsiteY154" fmla="*/ 1489706 h 2474054"/>
              <a:gd name="connsiteX155" fmla="*/ 1004389 w 3522568"/>
              <a:gd name="connsiteY155" fmla="*/ 1974499 h 2474054"/>
              <a:gd name="connsiteX156" fmla="*/ 511945 w 3522568"/>
              <a:gd name="connsiteY156" fmla="*/ 1974499 h 2474054"/>
              <a:gd name="connsiteX157" fmla="*/ 511230 w 3522568"/>
              <a:gd name="connsiteY157" fmla="*/ 1974637 h 2474054"/>
              <a:gd name="connsiteX158" fmla="*/ 511230 w 3522568"/>
              <a:gd name="connsiteY158" fmla="*/ 1489568 h 2474054"/>
              <a:gd name="connsiteX159" fmla="*/ 511945 w 3522568"/>
              <a:gd name="connsiteY159" fmla="*/ 1489706 h 2474054"/>
              <a:gd name="connsiteX160" fmla="*/ 1004389 w 3522568"/>
              <a:gd name="connsiteY160" fmla="*/ 1489706 h 2474054"/>
              <a:gd name="connsiteX161" fmla="*/ 511945 w 3522568"/>
              <a:gd name="connsiteY161" fmla="*/ 987437 h 2474054"/>
              <a:gd name="connsiteX162" fmla="*/ 511230 w 3522568"/>
              <a:gd name="connsiteY162" fmla="*/ 987575 h 2474054"/>
              <a:gd name="connsiteX163" fmla="*/ 511230 w 3522568"/>
              <a:gd name="connsiteY163" fmla="*/ 502478 h 2474054"/>
              <a:gd name="connsiteX164" fmla="*/ 511945 w 3522568"/>
              <a:gd name="connsiteY164" fmla="*/ 502616 h 2474054"/>
              <a:gd name="connsiteX165" fmla="*/ 1004389 w 3522568"/>
              <a:gd name="connsiteY165" fmla="*/ 502616 h 2474054"/>
              <a:gd name="connsiteX166" fmla="*/ 1004389 w 3522568"/>
              <a:gd name="connsiteY166" fmla="*/ 987410 h 2474054"/>
              <a:gd name="connsiteX167" fmla="*/ 511945 w 3522568"/>
              <a:gd name="connsiteY167" fmla="*/ 987410 h 2474054"/>
              <a:gd name="connsiteX168" fmla="*/ 511945 w 3522568"/>
              <a:gd name="connsiteY168" fmla="*/ 493892 h 2474054"/>
              <a:gd name="connsiteX169" fmla="*/ 511230 w 3522568"/>
              <a:gd name="connsiteY169" fmla="*/ 494030 h 2474054"/>
              <a:gd name="connsiteX170" fmla="*/ 511230 w 3522568"/>
              <a:gd name="connsiteY170" fmla="*/ 9099 h 2474054"/>
              <a:gd name="connsiteX171" fmla="*/ 511202 w 3522568"/>
              <a:gd name="connsiteY171" fmla="*/ 8851 h 2474054"/>
              <a:gd name="connsiteX172" fmla="*/ 1004417 w 3522568"/>
              <a:gd name="connsiteY172" fmla="*/ 8851 h 2474054"/>
              <a:gd name="connsiteX173" fmla="*/ 1004389 w 3522568"/>
              <a:gd name="connsiteY173" fmla="*/ 9099 h 2474054"/>
              <a:gd name="connsiteX174" fmla="*/ 1004389 w 3522568"/>
              <a:gd name="connsiteY174" fmla="*/ 493892 h 2474054"/>
              <a:gd name="connsiteX175" fmla="*/ 511945 w 3522568"/>
              <a:gd name="connsiteY175" fmla="*/ 493892 h 2474054"/>
              <a:gd name="connsiteX176" fmla="*/ 511945 w 3522568"/>
              <a:gd name="connsiteY176" fmla="*/ 1983251 h 2474054"/>
              <a:gd name="connsiteX177" fmla="*/ 1004389 w 3522568"/>
              <a:gd name="connsiteY177" fmla="*/ 1983251 h 2474054"/>
              <a:gd name="connsiteX178" fmla="*/ 1004389 w 3522568"/>
              <a:gd name="connsiteY178" fmla="*/ 2467494 h 2474054"/>
              <a:gd name="connsiteX179" fmla="*/ 511230 w 3522568"/>
              <a:gd name="connsiteY179" fmla="*/ 2467494 h 2474054"/>
              <a:gd name="connsiteX180" fmla="*/ 511230 w 3522568"/>
              <a:gd name="connsiteY180" fmla="*/ 1983086 h 2474054"/>
              <a:gd name="connsiteX181" fmla="*/ 511945 w 3522568"/>
              <a:gd name="connsiteY181" fmla="*/ 1983251 h 2474054"/>
              <a:gd name="connsiteX182" fmla="*/ 1013141 w 3522568"/>
              <a:gd name="connsiteY182" fmla="*/ 1983141 h 2474054"/>
              <a:gd name="connsiteX183" fmla="*/ 1013691 w 3522568"/>
              <a:gd name="connsiteY183" fmla="*/ 1983251 h 2474054"/>
              <a:gd name="connsiteX184" fmla="*/ 1506300 w 3522568"/>
              <a:gd name="connsiteY184" fmla="*/ 1983251 h 2474054"/>
              <a:gd name="connsiteX185" fmla="*/ 1506300 w 3522568"/>
              <a:gd name="connsiteY185" fmla="*/ 2467494 h 2474054"/>
              <a:gd name="connsiteX186" fmla="*/ 1013141 w 3522568"/>
              <a:gd name="connsiteY186" fmla="*/ 2467494 h 2474054"/>
              <a:gd name="connsiteX187" fmla="*/ 1013141 w 3522568"/>
              <a:gd name="connsiteY187" fmla="*/ 1983141 h 2474054"/>
              <a:gd name="connsiteX188" fmla="*/ 1515052 w 3522568"/>
              <a:gd name="connsiteY188" fmla="*/ 1983168 h 2474054"/>
              <a:gd name="connsiteX189" fmla="*/ 1515409 w 3522568"/>
              <a:gd name="connsiteY189" fmla="*/ 1983251 h 2474054"/>
              <a:gd name="connsiteX190" fmla="*/ 2008211 w 3522568"/>
              <a:gd name="connsiteY190" fmla="*/ 1983251 h 2474054"/>
              <a:gd name="connsiteX191" fmla="*/ 2008211 w 3522568"/>
              <a:gd name="connsiteY191" fmla="*/ 2467494 h 2474054"/>
              <a:gd name="connsiteX192" fmla="*/ 1515052 w 3522568"/>
              <a:gd name="connsiteY192" fmla="*/ 2467494 h 2474054"/>
              <a:gd name="connsiteX193" fmla="*/ 1515052 w 3522568"/>
              <a:gd name="connsiteY193" fmla="*/ 1983168 h 2474054"/>
              <a:gd name="connsiteX194" fmla="*/ 2016935 w 3522568"/>
              <a:gd name="connsiteY194" fmla="*/ 1983196 h 2474054"/>
              <a:gd name="connsiteX195" fmla="*/ 2017128 w 3522568"/>
              <a:gd name="connsiteY195" fmla="*/ 1983223 h 2474054"/>
              <a:gd name="connsiteX196" fmla="*/ 2510122 w 3522568"/>
              <a:gd name="connsiteY196" fmla="*/ 1983223 h 2474054"/>
              <a:gd name="connsiteX197" fmla="*/ 2510122 w 3522568"/>
              <a:gd name="connsiteY197" fmla="*/ 2467494 h 2474054"/>
              <a:gd name="connsiteX198" fmla="*/ 2016963 w 3522568"/>
              <a:gd name="connsiteY198" fmla="*/ 2467494 h 2474054"/>
              <a:gd name="connsiteX199" fmla="*/ 2016963 w 3522568"/>
              <a:gd name="connsiteY199" fmla="*/ 1983196 h 2474054"/>
              <a:gd name="connsiteX200" fmla="*/ 3012006 w 3522568"/>
              <a:gd name="connsiteY200" fmla="*/ 996161 h 2474054"/>
              <a:gd name="connsiteX201" fmla="*/ 3012006 w 3522568"/>
              <a:gd name="connsiteY201" fmla="*/ 1480954 h 2474054"/>
              <a:gd name="connsiteX202" fmla="*/ 2518846 w 3522568"/>
              <a:gd name="connsiteY202" fmla="*/ 1480954 h 2474054"/>
              <a:gd name="connsiteX203" fmla="*/ 2518846 w 3522568"/>
              <a:gd name="connsiteY203" fmla="*/ 996161 h 2474054"/>
              <a:gd name="connsiteX204" fmla="*/ 3012006 w 3522568"/>
              <a:gd name="connsiteY204" fmla="*/ 996161 h 2474054"/>
              <a:gd name="connsiteX205" fmla="*/ 2518846 w 3522568"/>
              <a:gd name="connsiteY205" fmla="*/ 987437 h 2474054"/>
              <a:gd name="connsiteX206" fmla="*/ 2518846 w 3522568"/>
              <a:gd name="connsiteY206" fmla="*/ 502644 h 2474054"/>
              <a:gd name="connsiteX207" fmla="*/ 3012006 w 3522568"/>
              <a:gd name="connsiteY207" fmla="*/ 502644 h 2474054"/>
              <a:gd name="connsiteX208" fmla="*/ 3012006 w 3522568"/>
              <a:gd name="connsiteY208" fmla="*/ 987437 h 2474054"/>
              <a:gd name="connsiteX209" fmla="*/ 2518846 w 3522568"/>
              <a:gd name="connsiteY209" fmla="*/ 987437 h 2474054"/>
              <a:gd name="connsiteX210" fmla="*/ 3012006 w 3522568"/>
              <a:gd name="connsiteY210" fmla="*/ 1489706 h 2474054"/>
              <a:gd name="connsiteX211" fmla="*/ 3012006 w 3522568"/>
              <a:gd name="connsiteY211" fmla="*/ 1974499 h 2474054"/>
              <a:gd name="connsiteX212" fmla="*/ 2518846 w 3522568"/>
              <a:gd name="connsiteY212" fmla="*/ 1974499 h 2474054"/>
              <a:gd name="connsiteX213" fmla="*/ 2518846 w 3522568"/>
              <a:gd name="connsiteY213" fmla="*/ 1489706 h 2474054"/>
              <a:gd name="connsiteX214" fmla="*/ 3012006 w 3522568"/>
              <a:gd name="connsiteY214" fmla="*/ 1489706 h 2474054"/>
              <a:gd name="connsiteX215" fmla="*/ 3012006 w 3522568"/>
              <a:gd name="connsiteY215" fmla="*/ 1983251 h 2474054"/>
              <a:gd name="connsiteX216" fmla="*/ 3012006 w 3522568"/>
              <a:gd name="connsiteY216" fmla="*/ 2467494 h 2474054"/>
              <a:gd name="connsiteX217" fmla="*/ 2518846 w 3522568"/>
              <a:gd name="connsiteY217" fmla="*/ 2467494 h 2474054"/>
              <a:gd name="connsiteX218" fmla="*/ 2518846 w 3522568"/>
              <a:gd name="connsiteY218" fmla="*/ 1983251 h 2474054"/>
              <a:gd name="connsiteX219" fmla="*/ 3012006 w 3522568"/>
              <a:gd name="connsiteY219" fmla="*/ 1983251 h 2474054"/>
              <a:gd name="connsiteX220" fmla="*/ 3012006 w 3522568"/>
              <a:gd name="connsiteY220" fmla="*/ 493892 h 2474054"/>
              <a:gd name="connsiteX221" fmla="*/ 2518846 w 3522568"/>
              <a:gd name="connsiteY221" fmla="*/ 493892 h 2474054"/>
              <a:gd name="connsiteX222" fmla="*/ 2518846 w 3522568"/>
              <a:gd name="connsiteY222" fmla="*/ 9099 h 2474054"/>
              <a:gd name="connsiteX223" fmla="*/ 2518818 w 3522568"/>
              <a:gd name="connsiteY223" fmla="*/ 8851 h 2474054"/>
              <a:gd name="connsiteX224" fmla="*/ 3012033 w 3522568"/>
              <a:gd name="connsiteY224" fmla="*/ 8851 h 2474054"/>
              <a:gd name="connsiteX225" fmla="*/ 3012006 w 3522568"/>
              <a:gd name="connsiteY225" fmla="*/ 9099 h 2474054"/>
              <a:gd name="connsiteX226" fmla="*/ 3012006 w 3522568"/>
              <a:gd name="connsiteY226" fmla="*/ 493892 h 2474054"/>
              <a:gd name="connsiteX227" fmla="*/ 502506 w 3522568"/>
              <a:gd name="connsiteY227" fmla="*/ 8851 h 2474054"/>
              <a:gd name="connsiteX228" fmla="*/ 502478 w 3522568"/>
              <a:gd name="connsiteY228" fmla="*/ 9099 h 2474054"/>
              <a:gd name="connsiteX229" fmla="*/ 502478 w 3522568"/>
              <a:gd name="connsiteY229" fmla="*/ 493947 h 2474054"/>
              <a:gd name="connsiteX230" fmla="*/ 502258 w 3522568"/>
              <a:gd name="connsiteY230" fmla="*/ 493892 h 2474054"/>
              <a:gd name="connsiteX231" fmla="*/ 9099 w 3522568"/>
              <a:gd name="connsiteY231" fmla="*/ 493892 h 2474054"/>
              <a:gd name="connsiteX232" fmla="*/ 8851 w 3522568"/>
              <a:gd name="connsiteY232" fmla="*/ 493920 h 2474054"/>
              <a:gd name="connsiteX233" fmla="*/ 8851 w 3522568"/>
              <a:gd name="connsiteY233" fmla="*/ 8851 h 2474054"/>
              <a:gd name="connsiteX234" fmla="*/ 502506 w 3522568"/>
              <a:gd name="connsiteY234" fmla="*/ 8851 h 2474054"/>
              <a:gd name="connsiteX235" fmla="*/ 8851 w 3522568"/>
              <a:gd name="connsiteY235" fmla="*/ 1983223 h 2474054"/>
              <a:gd name="connsiteX236" fmla="*/ 9099 w 3522568"/>
              <a:gd name="connsiteY236" fmla="*/ 1983251 h 2474054"/>
              <a:gd name="connsiteX237" fmla="*/ 502258 w 3522568"/>
              <a:gd name="connsiteY237" fmla="*/ 1983251 h 2474054"/>
              <a:gd name="connsiteX238" fmla="*/ 502478 w 3522568"/>
              <a:gd name="connsiteY238" fmla="*/ 1983196 h 2474054"/>
              <a:gd name="connsiteX239" fmla="*/ 502478 w 3522568"/>
              <a:gd name="connsiteY239" fmla="*/ 2467494 h 2474054"/>
              <a:gd name="connsiteX240" fmla="*/ 8851 w 3522568"/>
              <a:gd name="connsiteY240" fmla="*/ 2467494 h 2474054"/>
              <a:gd name="connsiteX241" fmla="*/ 8851 w 3522568"/>
              <a:gd name="connsiteY241" fmla="*/ 1983223 h 2474054"/>
              <a:gd name="connsiteX242" fmla="*/ 3020757 w 3522568"/>
              <a:gd name="connsiteY242" fmla="*/ 2467494 h 2474054"/>
              <a:gd name="connsiteX243" fmla="*/ 3020757 w 3522568"/>
              <a:gd name="connsiteY243" fmla="*/ 1983251 h 2474054"/>
              <a:gd name="connsiteX244" fmla="*/ 3513751 w 3522568"/>
              <a:gd name="connsiteY244" fmla="*/ 1983251 h 2474054"/>
              <a:gd name="connsiteX245" fmla="*/ 3514467 w 3522568"/>
              <a:gd name="connsiteY245" fmla="*/ 1983168 h 2474054"/>
              <a:gd name="connsiteX246" fmla="*/ 3514467 w 3522568"/>
              <a:gd name="connsiteY246" fmla="*/ 2467494 h 2474054"/>
              <a:gd name="connsiteX247" fmla="*/ 3020757 w 3522568"/>
              <a:gd name="connsiteY247" fmla="*/ 2467494 h 24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3522568" h="2474054">
                <a:moveTo>
                  <a:pt x="595" y="595"/>
                </a:moveTo>
                <a:lnTo>
                  <a:pt x="595" y="2475750"/>
                </a:lnTo>
                <a:lnTo>
                  <a:pt x="3522723" y="2475750"/>
                </a:lnTo>
                <a:lnTo>
                  <a:pt x="3522723" y="595"/>
                </a:lnTo>
                <a:lnTo>
                  <a:pt x="595" y="595"/>
                </a:lnTo>
                <a:close/>
                <a:moveTo>
                  <a:pt x="3513751" y="996161"/>
                </a:moveTo>
                <a:cubicBezTo>
                  <a:pt x="3513999" y="996161"/>
                  <a:pt x="3514247" y="996133"/>
                  <a:pt x="3514467" y="996078"/>
                </a:cubicBezTo>
                <a:lnTo>
                  <a:pt x="3514467" y="1481010"/>
                </a:lnTo>
                <a:cubicBezTo>
                  <a:pt x="3514219" y="1480982"/>
                  <a:pt x="3513999" y="1480927"/>
                  <a:pt x="3513751" y="1480927"/>
                </a:cubicBezTo>
                <a:lnTo>
                  <a:pt x="3020757" y="1480927"/>
                </a:lnTo>
                <a:lnTo>
                  <a:pt x="3020757" y="996161"/>
                </a:lnTo>
                <a:lnTo>
                  <a:pt x="3513751" y="996161"/>
                </a:lnTo>
                <a:close/>
                <a:moveTo>
                  <a:pt x="3020757" y="987437"/>
                </a:moveTo>
                <a:lnTo>
                  <a:pt x="3020757" y="502644"/>
                </a:lnTo>
                <a:lnTo>
                  <a:pt x="3513751" y="502644"/>
                </a:lnTo>
                <a:cubicBezTo>
                  <a:pt x="3513999" y="502644"/>
                  <a:pt x="3514247" y="502616"/>
                  <a:pt x="3514467" y="502561"/>
                </a:cubicBezTo>
                <a:lnTo>
                  <a:pt x="3514467" y="987492"/>
                </a:lnTo>
                <a:cubicBezTo>
                  <a:pt x="3514219" y="987465"/>
                  <a:pt x="3513999" y="987410"/>
                  <a:pt x="3513751" y="987410"/>
                </a:cubicBezTo>
                <a:lnTo>
                  <a:pt x="3020757" y="987410"/>
                </a:lnTo>
                <a:close/>
                <a:moveTo>
                  <a:pt x="3513751" y="1489706"/>
                </a:moveTo>
                <a:cubicBezTo>
                  <a:pt x="3513999" y="1489706"/>
                  <a:pt x="3514247" y="1489678"/>
                  <a:pt x="3514467" y="1489623"/>
                </a:cubicBezTo>
                <a:lnTo>
                  <a:pt x="3514467" y="1974555"/>
                </a:lnTo>
                <a:cubicBezTo>
                  <a:pt x="3514219" y="1974527"/>
                  <a:pt x="3513999" y="1974472"/>
                  <a:pt x="3513751" y="1974472"/>
                </a:cubicBezTo>
                <a:lnTo>
                  <a:pt x="3020757" y="1974472"/>
                </a:lnTo>
                <a:lnTo>
                  <a:pt x="3020757" y="1489706"/>
                </a:lnTo>
                <a:lnTo>
                  <a:pt x="3513751" y="1489706"/>
                </a:lnTo>
                <a:close/>
                <a:moveTo>
                  <a:pt x="3514467" y="493947"/>
                </a:moveTo>
                <a:cubicBezTo>
                  <a:pt x="3514219" y="493920"/>
                  <a:pt x="3513999" y="493865"/>
                  <a:pt x="3513751" y="493865"/>
                </a:cubicBezTo>
                <a:lnTo>
                  <a:pt x="3020757" y="493865"/>
                </a:lnTo>
                <a:lnTo>
                  <a:pt x="3020757" y="9099"/>
                </a:lnTo>
                <a:cubicBezTo>
                  <a:pt x="3020757" y="9016"/>
                  <a:pt x="3020730" y="8934"/>
                  <a:pt x="3020730" y="8851"/>
                </a:cubicBezTo>
                <a:lnTo>
                  <a:pt x="3514467" y="8851"/>
                </a:lnTo>
                <a:lnTo>
                  <a:pt x="3514467" y="493947"/>
                </a:lnTo>
                <a:close/>
                <a:moveTo>
                  <a:pt x="502258" y="987437"/>
                </a:moveTo>
                <a:lnTo>
                  <a:pt x="9099" y="987437"/>
                </a:lnTo>
                <a:cubicBezTo>
                  <a:pt x="9016" y="987437"/>
                  <a:pt x="8934" y="987465"/>
                  <a:pt x="8851" y="987465"/>
                </a:cubicBezTo>
                <a:lnTo>
                  <a:pt x="8851" y="502616"/>
                </a:lnTo>
                <a:cubicBezTo>
                  <a:pt x="8934" y="502616"/>
                  <a:pt x="9016" y="502644"/>
                  <a:pt x="9099" y="502644"/>
                </a:cubicBezTo>
                <a:lnTo>
                  <a:pt x="502258" y="502644"/>
                </a:lnTo>
                <a:cubicBezTo>
                  <a:pt x="502341" y="502644"/>
                  <a:pt x="502396" y="502589"/>
                  <a:pt x="502478" y="502589"/>
                </a:cubicBezTo>
                <a:lnTo>
                  <a:pt x="502478" y="987465"/>
                </a:lnTo>
                <a:cubicBezTo>
                  <a:pt x="502423" y="987465"/>
                  <a:pt x="502341" y="987437"/>
                  <a:pt x="502258" y="987437"/>
                </a:cubicBezTo>
                <a:close/>
                <a:moveTo>
                  <a:pt x="502478" y="996133"/>
                </a:moveTo>
                <a:lnTo>
                  <a:pt x="502478" y="1481010"/>
                </a:lnTo>
                <a:cubicBezTo>
                  <a:pt x="502396" y="1481010"/>
                  <a:pt x="502341" y="1480954"/>
                  <a:pt x="502258" y="1480954"/>
                </a:cubicBezTo>
                <a:lnTo>
                  <a:pt x="9099" y="1480954"/>
                </a:lnTo>
                <a:cubicBezTo>
                  <a:pt x="9016" y="1480954"/>
                  <a:pt x="8934" y="1480982"/>
                  <a:pt x="8851" y="1480982"/>
                </a:cubicBezTo>
                <a:lnTo>
                  <a:pt x="8851" y="996133"/>
                </a:lnTo>
                <a:cubicBezTo>
                  <a:pt x="8934" y="996133"/>
                  <a:pt x="9016" y="996161"/>
                  <a:pt x="9099" y="996161"/>
                </a:cubicBezTo>
                <a:lnTo>
                  <a:pt x="502258" y="996161"/>
                </a:lnTo>
                <a:cubicBezTo>
                  <a:pt x="502341" y="996161"/>
                  <a:pt x="502423" y="996133"/>
                  <a:pt x="502478" y="996133"/>
                </a:cubicBezTo>
                <a:close/>
                <a:moveTo>
                  <a:pt x="8851" y="1489678"/>
                </a:moveTo>
                <a:cubicBezTo>
                  <a:pt x="8934" y="1489678"/>
                  <a:pt x="9016" y="1489706"/>
                  <a:pt x="9099" y="1489706"/>
                </a:cubicBezTo>
                <a:lnTo>
                  <a:pt x="502258" y="1489706"/>
                </a:lnTo>
                <a:cubicBezTo>
                  <a:pt x="502341" y="1489706"/>
                  <a:pt x="502396" y="1489651"/>
                  <a:pt x="502478" y="1489651"/>
                </a:cubicBezTo>
                <a:lnTo>
                  <a:pt x="502478" y="1974527"/>
                </a:lnTo>
                <a:cubicBezTo>
                  <a:pt x="502396" y="1974527"/>
                  <a:pt x="502341" y="1974472"/>
                  <a:pt x="502258" y="1974472"/>
                </a:cubicBezTo>
                <a:lnTo>
                  <a:pt x="9099" y="1974472"/>
                </a:lnTo>
                <a:cubicBezTo>
                  <a:pt x="9016" y="1974472"/>
                  <a:pt x="8934" y="1974499"/>
                  <a:pt x="8851" y="1974499"/>
                </a:cubicBezTo>
                <a:lnTo>
                  <a:pt x="8851" y="1489678"/>
                </a:lnTo>
                <a:close/>
                <a:moveTo>
                  <a:pt x="2017128" y="1480954"/>
                </a:moveTo>
                <a:cubicBezTo>
                  <a:pt x="2017073" y="1480954"/>
                  <a:pt x="2017018" y="1480982"/>
                  <a:pt x="2016935" y="1480982"/>
                </a:cubicBezTo>
                <a:lnTo>
                  <a:pt x="2016935" y="996133"/>
                </a:lnTo>
                <a:cubicBezTo>
                  <a:pt x="2016990" y="996133"/>
                  <a:pt x="2017045" y="996161"/>
                  <a:pt x="2017128" y="996161"/>
                </a:cubicBezTo>
                <a:lnTo>
                  <a:pt x="2510122" y="996161"/>
                </a:lnTo>
                <a:lnTo>
                  <a:pt x="2510122" y="1480954"/>
                </a:lnTo>
                <a:lnTo>
                  <a:pt x="2017128" y="1480954"/>
                </a:lnTo>
                <a:close/>
                <a:moveTo>
                  <a:pt x="2510122" y="1489706"/>
                </a:moveTo>
                <a:lnTo>
                  <a:pt x="2510122" y="1974499"/>
                </a:lnTo>
                <a:lnTo>
                  <a:pt x="2017128" y="1974499"/>
                </a:lnTo>
                <a:cubicBezTo>
                  <a:pt x="2017073" y="1974499"/>
                  <a:pt x="2017018" y="1974527"/>
                  <a:pt x="2016935" y="1974527"/>
                </a:cubicBezTo>
                <a:lnTo>
                  <a:pt x="2016935" y="1489678"/>
                </a:lnTo>
                <a:cubicBezTo>
                  <a:pt x="2016990" y="1489678"/>
                  <a:pt x="2017045" y="1489706"/>
                  <a:pt x="2017128" y="1489706"/>
                </a:cubicBezTo>
                <a:lnTo>
                  <a:pt x="2510122" y="1489706"/>
                </a:lnTo>
                <a:close/>
                <a:moveTo>
                  <a:pt x="2017128" y="987437"/>
                </a:moveTo>
                <a:cubicBezTo>
                  <a:pt x="2017073" y="987437"/>
                  <a:pt x="2017018" y="987465"/>
                  <a:pt x="2016935" y="987465"/>
                </a:cubicBezTo>
                <a:lnTo>
                  <a:pt x="2016935" y="502589"/>
                </a:lnTo>
                <a:cubicBezTo>
                  <a:pt x="2016990" y="502589"/>
                  <a:pt x="2017045" y="502616"/>
                  <a:pt x="2017128" y="502616"/>
                </a:cubicBezTo>
                <a:lnTo>
                  <a:pt x="2510122" y="502616"/>
                </a:lnTo>
                <a:lnTo>
                  <a:pt x="2510122" y="987410"/>
                </a:lnTo>
                <a:lnTo>
                  <a:pt x="2017128" y="987410"/>
                </a:lnTo>
                <a:close/>
                <a:moveTo>
                  <a:pt x="2017128" y="493892"/>
                </a:moveTo>
                <a:cubicBezTo>
                  <a:pt x="2017073" y="493892"/>
                  <a:pt x="2017018" y="493920"/>
                  <a:pt x="2016935" y="493920"/>
                </a:cubicBezTo>
                <a:lnTo>
                  <a:pt x="2016935" y="9099"/>
                </a:lnTo>
                <a:cubicBezTo>
                  <a:pt x="2016935" y="9016"/>
                  <a:pt x="2016907" y="8934"/>
                  <a:pt x="2016907" y="8851"/>
                </a:cubicBezTo>
                <a:lnTo>
                  <a:pt x="2510122" y="8851"/>
                </a:lnTo>
                <a:cubicBezTo>
                  <a:pt x="2510122" y="8934"/>
                  <a:pt x="2510095" y="9016"/>
                  <a:pt x="2510095" y="9099"/>
                </a:cubicBezTo>
                <a:lnTo>
                  <a:pt x="2510095" y="493892"/>
                </a:lnTo>
                <a:lnTo>
                  <a:pt x="2017128" y="493892"/>
                </a:lnTo>
                <a:close/>
                <a:moveTo>
                  <a:pt x="1515409" y="1480954"/>
                </a:moveTo>
                <a:cubicBezTo>
                  <a:pt x="1515272" y="1480954"/>
                  <a:pt x="1515162" y="1481010"/>
                  <a:pt x="1515052" y="1481037"/>
                </a:cubicBezTo>
                <a:lnTo>
                  <a:pt x="1515052" y="996106"/>
                </a:lnTo>
                <a:cubicBezTo>
                  <a:pt x="1515162" y="996106"/>
                  <a:pt x="1515272" y="996188"/>
                  <a:pt x="1515409" y="996188"/>
                </a:cubicBezTo>
                <a:lnTo>
                  <a:pt x="2008211" y="996188"/>
                </a:lnTo>
                <a:lnTo>
                  <a:pt x="2008211" y="1480982"/>
                </a:lnTo>
                <a:lnTo>
                  <a:pt x="1515409" y="1480982"/>
                </a:lnTo>
                <a:close/>
                <a:moveTo>
                  <a:pt x="2008211" y="1489706"/>
                </a:moveTo>
                <a:lnTo>
                  <a:pt x="2008211" y="1974499"/>
                </a:lnTo>
                <a:lnTo>
                  <a:pt x="1515409" y="1974499"/>
                </a:lnTo>
                <a:cubicBezTo>
                  <a:pt x="1515272" y="1974499"/>
                  <a:pt x="1515162" y="1974555"/>
                  <a:pt x="1515052" y="1974582"/>
                </a:cubicBezTo>
                <a:lnTo>
                  <a:pt x="1515052" y="1489623"/>
                </a:lnTo>
                <a:cubicBezTo>
                  <a:pt x="1515162" y="1489623"/>
                  <a:pt x="1515272" y="1489706"/>
                  <a:pt x="1515409" y="1489706"/>
                </a:cubicBezTo>
                <a:lnTo>
                  <a:pt x="2008211" y="1489706"/>
                </a:lnTo>
                <a:close/>
                <a:moveTo>
                  <a:pt x="1515409" y="987437"/>
                </a:moveTo>
                <a:cubicBezTo>
                  <a:pt x="1515272" y="987437"/>
                  <a:pt x="1515162" y="987492"/>
                  <a:pt x="1515052" y="987520"/>
                </a:cubicBezTo>
                <a:lnTo>
                  <a:pt x="1515052" y="502561"/>
                </a:lnTo>
                <a:cubicBezTo>
                  <a:pt x="1515162" y="502561"/>
                  <a:pt x="1515272" y="502644"/>
                  <a:pt x="1515409" y="502644"/>
                </a:cubicBezTo>
                <a:lnTo>
                  <a:pt x="2008211" y="502644"/>
                </a:lnTo>
                <a:lnTo>
                  <a:pt x="2008211" y="987437"/>
                </a:lnTo>
                <a:lnTo>
                  <a:pt x="1515409" y="987437"/>
                </a:lnTo>
                <a:close/>
                <a:moveTo>
                  <a:pt x="1515409" y="493892"/>
                </a:moveTo>
                <a:cubicBezTo>
                  <a:pt x="1515272" y="493892"/>
                  <a:pt x="1515162" y="493947"/>
                  <a:pt x="1515052" y="493975"/>
                </a:cubicBezTo>
                <a:lnTo>
                  <a:pt x="1515052" y="9099"/>
                </a:lnTo>
                <a:cubicBezTo>
                  <a:pt x="1515052" y="9016"/>
                  <a:pt x="1515024" y="8934"/>
                  <a:pt x="1515024" y="8851"/>
                </a:cubicBezTo>
                <a:lnTo>
                  <a:pt x="2008239" y="8851"/>
                </a:lnTo>
                <a:cubicBezTo>
                  <a:pt x="2008239" y="8934"/>
                  <a:pt x="2008211" y="9016"/>
                  <a:pt x="2008211" y="9099"/>
                </a:cubicBezTo>
                <a:lnTo>
                  <a:pt x="2008211" y="493892"/>
                </a:lnTo>
                <a:lnTo>
                  <a:pt x="1515409" y="493892"/>
                </a:lnTo>
                <a:close/>
                <a:moveTo>
                  <a:pt x="1013664" y="1480954"/>
                </a:moveTo>
                <a:cubicBezTo>
                  <a:pt x="1013471" y="1480954"/>
                  <a:pt x="1013306" y="1481037"/>
                  <a:pt x="1013113" y="1481065"/>
                </a:cubicBezTo>
                <a:lnTo>
                  <a:pt x="1013113" y="996051"/>
                </a:lnTo>
                <a:cubicBezTo>
                  <a:pt x="1013306" y="996078"/>
                  <a:pt x="1013471" y="996161"/>
                  <a:pt x="1013664" y="996161"/>
                </a:cubicBezTo>
                <a:lnTo>
                  <a:pt x="1506273" y="996161"/>
                </a:lnTo>
                <a:lnTo>
                  <a:pt x="1506273" y="1480954"/>
                </a:lnTo>
                <a:lnTo>
                  <a:pt x="1013664" y="1480954"/>
                </a:lnTo>
                <a:close/>
                <a:moveTo>
                  <a:pt x="1506300" y="1489706"/>
                </a:moveTo>
                <a:lnTo>
                  <a:pt x="1506300" y="1974499"/>
                </a:lnTo>
                <a:lnTo>
                  <a:pt x="1013691" y="1974499"/>
                </a:lnTo>
                <a:cubicBezTo>
                  <a:pt x="1013498" y="1974499"/>
                  <a:pt x="1013333" y="1974582"/>
                  <a:pt x="1013141" y="1974609"/>
                </a:cubicBezTo>
                <a:lnTo>
                  <a:pt x="1013141" y="1489596"/>
                </a:lnTo>
                <a:cubicBezTo>
                  <a:pt x="1013333" y="1489623"/>
                  <a:pt x="1013498" y="1489706"/>
                  <a:pt x="1013691" y="1489706"/>
                </a:cubicBezTo>
                <a:lnTo>
                  <a:pt x="1506300" y="1489706"/>
                </a:lnTo>
                <a:close/>
                <a:moveTo>
                  <a:pt x="1013664" y="987437"/>
                </a:moveTo>
                <a:cubicBezTo>
                  <a:pt x="1013471" y="987437"/>
                  <a:pt x="1013306" y="987520"/>
                  <a:pt x="1013113" y="987547"/>
                </a:cubicBezTo>
                <a:lnTo>
                  <a:pt x="1013113" y="502534"/>
                </a:lnTo>
                <a:cubicBezTo>
                  <a:pt x="1013306" y="502561"/>
                  <a:pt x="1013471" y="502644"/>
                  <a:pt x="1013664" y="502644"/>
                </a:cubicBezTo>
                <a:lnTo>
                  <a:pt x="1506273" y="502644"/>
                </a:lnTo>
                <a:lnTo>
                  <a:pt x="1506273" y="987437"/>
                </a:lnTo>
                <a:lnTo>
                  <a:pt x="1013664" y="987437"/>
                </a:lnTo>
                <a:close/>
                <a:moveTo>
                  <a:pt x="1013664" y="493892"/>
                </a:moveTo>
                <a:cubicBezTo>
                  <a:pt x="1013471" y="493892"/>
                  <a:pt x="1013306" y="493975"/>
                  <a:pt x="1013113" y="494002"/>
                </a:cubicBezTo>
                <a:lnTo>
                  <a:pt x="1013113" y="9099"/>
                </a:lnTo>
                <a:cubicBezTo>
                  <a:pt x="1013113" y="9016"/>
                  <a:pt x="1013086" y="8934"/>
                  <a:pt x="1013086" y="8851"/>
                </a:cubicBezTo>
                <a:lnTo>
                  <a:pt x="1506300" y="8851"/>
                </a:lnTo>
                <a:cubicBezTo>
                  <a:pt x="1506300" y="8934"/>
                  <a:pt x="1506273" y="9016"/>
                  <a:pt x="1506273" y="9099"/>
                </a:cubicBezTo>
                <a:lnTo>
                  <a:pt x="1506273" y="493892"/>
                </a:lnTo>
                <a:lnTo>
                  <a:pt x="1013664" y="493892"/>
                </a:lnTo>
                <a:close/>
                <a:moveTo>
                  <a:pt x="511945" y="1480954"/>
                </a:moveTo>
                <a:cubicBezTo>
                  <a:pt x="511698" y="1480954"/>
                  <a:pt x="511477" y="1481065"/>
                  <a:pt x="511230" y="1481092"/>
                </a:cubicBezTo>
                <a:lnTo>
                  <a:pt x="511230" y="996023"/>
                </a:lnTo>
                <a:cubicBezTo>
                  <a:pt x="511477" y="996078"/>
                  <a:pt x="511698" y="996161"/>
                  <a:pt x="511945" y="996161"/>
                </a:cubicBezTo>
                <a:lnTo>
                  <a:pt x="1004389" y="996161"/>
                </a:lnTo>
                <a:lnTo>
                  <a:pt x="1004389" y="1480954"/>
                </a:lnTo>
                <a:lnTo>
                  <a:pt x="511945" y="1480954"/>
                </a:lnTo>
                <a:close/>
                <a:moveTo>
                  <a:pt x="1004389" y="1489706"/>
                </a:moveTo>
                <a:lnTo>
                  <a:pt x="1004389" y="1974499"/>
                </a:lnTo>
                <a:lnTo>
                  <a:pt x="511945" y="1974499"/>
                </a:lnTo>
                <a:cubicBezTo>
                  <a:pt x="511698" y="1974499"/>
                  <a:pt x="511477" y="1974609"/>
                  <a:pt x="511230" y="1974637"/>
                </a:cubicBezTo>
                <a:lnTo>
                  <a:pt x="511230" y="1489568"/>
                </a:lnTo>
                <a:cubicBezTo>
                  <a:pt x="511477" y="1489623"/>
                  <a:pt x="511698" y="1489706"/>
                  <a:pt x="511945" y="1489706"/>
                </a:cubicBezTo>
                <a:lnTo>
                  <a:pt x="1004389" y="1489706"/>
                </a:lnTo>
                <a:close/>
                <a:moveTo>
                  <a:pt x="511945" y="987437"/>
                </a:moveTo>
                <a:cubicBezTo>
                  <a:pt x="511698" y="987437"/>
                  <a:pt x="511477" y="987547"/>
                  <a:pt x="511230" y="987575"/>
                </a:cubicBezTo>
                <a:lnTo>
                  <a:pt x="511230" y="502478"/>
                </a:lnTo>
                <a:cubicBezTo>
                  <a:pt x="511477" y="502534"/>
                  <a:pt x="511698" y="502616"/>
                  <a:pt x="511945" y="502616"/>
                </a:cubicBezTo>
                <a:lnTo>
                  <a:pt x="1004389" y="502616"/>
                </a:lnTo>
                <a:lnTo>
                  <a:pt x="1004389" y="987410"/>
                </a:lnTo>
                <a:lnTo>
                  <a:pt x="511945" y="987410"/>
                </a:lnTo>
                <a:close/>
                <a:moveTo>
                  <a:pt x="511945" y="493892"/>
                </a:moveTo>
                <a:cubicBezTo>
                  <a:pt x="511698" y="493892"/>
                  <a:pt x="511477" y="494002"/>
                  <a:pt x="511230" y="494030"/>
                </a:cubicBezTo>
                <a:lnTo>
                  <a:pt x="511230" y="9099"/>
                </a:lnTo>
                <a:cubicBezTo>
                  <a:pt x="511230" y="9016"/>
                  <a:pt x="511202" y="8934"/>
                  <a:pt x="511202" y="8851"/>
                </a:cubicBezTo>
                <a:lnTo>
                  <a:pt x="1004417" y="8851"/>
                </a:lnTo>
                <a:cubicBezTo>
                  <a:pt x="1004417" y="8934"/>
                  <a:pt x="1004389" y="9016"/>
                  <a:pt x="1004389" y="9099"/>
                </a:cubicBezTo>
                <a:lnTo>
                  <a:pt x="1004389" y="493892"/>
                </a:lnTo>
                <a:lnTo>
                  <a:pt x="511945" y="493892"/>
                </a:lnTo>
                <a:close/>
                <a:moveTo>
                  <a:pt x="511945" y="1983251"/>
                </a:moveTo>
                <a:lnTo>
                  <a:pt x="1004389" y="1983251"/>
                </a:lnTo>
                <a:lnTo>
                  <a:pt x="1004389" y="2467494"/>
                </a:lnTo>
                <a:lnTo>
                  <a:pt x="511230" y="2467494"/>
                </a:lnTo>
                <a:lnTo>
                  <a:pt x="511230" y="1983086"/>
                </a:lnTo>
                <a:cubicBezTo>
                  <a:pt x="511477" y="1983141"/>
                  <a:pt x="511698" y="1983251"/>
                  <a:pt x="511945" y="1983251"/>
                </a:cubicBezTo>
                <a:close/>
                <a:moveTo>
                  <a:pt x="1013141" y="1983141"/>
                </a:moveTo>
                <a:cubicBezTo>
                  <a:pt x="1013333" y="1983168"/>
                  <a:pt x="1013498" y="1983251"/>
                  <a:pt x="1013691" y="1983251"/>
                </a:cubicBezTo>
                <a:lnTo>
                  <a:pt x="1506300" y="1983251"/>
                </a:lnTo>
                <a:lnTo>
                  <a:pt x="1506300" y="2467494"/>
                </a:lnTo>
                <a:lnTo>
                  <a:pt x="1013141" y="2467494"/>
                </a:lnTo>
                <a:lnTo>
                  <a:pt x="1013141" y="1983141"/>
                </a:lnTo>
                <a:close/>
                <a:moveTo>
                  <a:pt x="1515052" y="1983168"/>
                </a:moveTo>
                <a:cubicBezTo>
                  <a:pt x="1515162" y="1983168"/>
                  <a:pt x="1515272" y="1983251"/>
                  <a:pt x="1515409" y="1983251"/>
                </a:cubicBezTo>
                <a:lnTo>
                  <a:pt x="2008211" y="1983251"/>
                </a:lnTo>
                <a:lnTo>
                  <a:pt x="2008211" y="2467494"/>
                </a:lnTo>
                <a:lnTo>
                  <a:pt x="1515052" y="2467494"/>
                </a:lnTo>
                <a:lnTo>
                  <a:pt x="1515052" y="1983168"/>
                </a:lnTo>
                <a:close/>
                <a:moveTo>
                  <a:pt x="2016935" y="1983196"/>
                </a:moveTo>
                <a:cubicBezTo>
                  <a:pt x="2016990" y="1983196"/>
                  <a:pt x="2017045" y="1983223"/>
                  <a:pt x="2017128" y="1983223"/>
                </a:cubicBezTo>
                <a:lnTo>
                  <a:pt x="2510122" y="1983223"/>
                </a:lnTo>
                <a:lnTo>
                  <a:pt x="2510122" y="2467494"/>
                </a:lnTo>
                <a:lnTo>
                  <a:pt x="2016963" y="2467494"/>
                </a:lnTo>
                <a:lnTo>
                  <a:pt x="2016963" y="1983196"/>
                </a:lnTo>
                <a:close/>
                <a:moveTo>
                  <a:pt x="3012006" y="996161"/>
                </a:moveTo>
                <a:lnTo>
                  <a:pt x="3012006" y="1480954"/>
                </a:lnTo>
                <a:lnTo>
                  <a:pt x="2518846" y="1480954"/>
                </a:lnTo>
                <a:lnTo>
                  <a:pt x="2518846" y="996161"/>
                </a:lnTo>
                <a:lnTo>
                  <a:pt x="3012006" y="996161"/>
                </a:lnTo>
                <a:close/>
                <a:moveTo>
                  <a:pt x="2518846" y="987437"/>
                </a:moveTo>
                <a:lnTo>
                  <a:pt x="2518846" y="502644"/>
                </a:lnTo>
                <a:lnTo>
                  <a:pt x="3012006" y="502644"/>
                </a:lnTo>
                <a:lnTo>
                  <a:pt x="3012006" y="987437"/>
                </a:lnTo>
                <a:lnTo>
                  <a:pt x="2518846" y="987437"/>
                </a:lnTo>
                <a:close/>
                <a:moveTo>
                  <a:pt x="3012006" y="1489706"/>
                </a:moveTo>
                <a:lnTo>
                  <a:pt x="3012006" y="1974499"/>
                </a:lnTo>
                <a:lnTo>
                  <a:pt x="2518846" y="1974499"/>
                </a:lnTo>
                <a:lnTo>
                  <a:pt x="2518846" y="1489706"/>
                </a:lnTo>
                <a:lnTo>
                  <a:pt x="3012006" y="1489706"/>
                </a:lnTo>
                <a:close/>
                <a:moveTo>
                  <a:pt x="3012006" y="1983251"/>
                </a:moveTo>
                <a:lnTo>
                  <a:pt x="3012006" y="2467494"/>
                </a:lnTo>
                <a:lnTo>
                  <a:pt x="2518846" y="2467494"/>
                </a:lnTo>
                <a:lnTo>
                  <a:pt x="2518846" y="1983251"/>
                </a:lnTo>
                <a:lnTo>
                  <a:pt x="3012006" y="1983251"/>
                </a:lnTo>
                <a:close/>
                <a:moveTo>
                  <a:pt x="3012006" y="493892"/>
                </a:moveTo>
                <a:lnTo>
                  <a:pt x="2518846" y="493892"/>
                </a:lnTo>
                <a:lnTo>
                  <a:pt x="2518846" y="9099"/>
                </a:lnTo>
                <a:cubicBezTo>
                  <a:pt x="2518846" y="9016"/>
                  <a:pt x="2518818" y="8934"/>
                  <a:pt x="2518818" y="8851"/>
                </a:cubicBezTo>
                <a:lnTo>
                  <a:pt x="3012033" y="8851"/>
                </a:lnTo>
                <a:cubicBezTo>
                  <a:pt x="3012033" y="8934"/>
                  <a:pt x="3012006" y="9016"/>
                  <a:pt x="3012006" y="9099"/>
                </a:cubicBezTo>
                <a:lnTo>
                  <a:pt x="3012006" y="493892"/>
                </a:lnTo>
                <a:close/>
                <a:moveTo>
                  <a:pt x="502506" y="8851"/>
                </a:moveTo>
                <a:cubicBezTo>
                  <a:pt x="502506" y="8934"/>
                  <a:pt x="502478" y="9016"/>
                  <a:pt x="502478" y="9099"/>
                </a:cubicBezTo>
                <a:lnTo>
                  <a:pt x="502478" y="493947"/>
                </a:lnTo>
                <a:cubicBezTo>
                  <a:pt x="502396" y="493947"/>
                  <a:pt x="502341" y="493892"/>
                  <a:pt x="502258" y="493892"/>
                </a:cubicBezTo>
                <a:lnTo>
                  <a:pt x="9099" y="493892"/>
                </a:lnTo>
                <a:cubicBezTo>
                  <a:pt x="9016" y="493892"/>
                  <a:pt x="8934" y="493920"/>
                  <a:pt x="8851" y="493920"/>
                </a:cubicBezTo>
                <a:lnTo>
                  <a:pt x="8851" y="8851"/>
                </a:lnTo>
                <a:lnTo>
                  <a:pt x="502506" y="8851"/>
                </a:lnTo>
                <a:close/>
                <a:moveTo>
                  <a:pt x="8851" y="1983223"/>
                </a:moveTo>
                <a:cubicBezTo>
                  <a:pt x="8934" y="1983223"/>
                  <a:pt x="9016" y="1983251"/>
                  <a:pt x="9099" y="1983251"/>
                </a:cubicBezTo>
                <a:lnTo>
                  <a:pt x="502258" y="1983251"/>
                </a:lnTo>
                <a:cubicBezTo>
                  <a:pt x="502341" y="1983251"/>
                  <a:pt x="502396" y="1983196"/>
                  <a:pt x="502478" y="1983196"/>
                </a:cubicBezTo>
                <a:lnTo>
                  <a:pt x="502478" y="2467494"/>
                </a:lnTo>
                <a:lnTo>
                  <a:pt x="8851" y="2467494"/>
                </a:lnTo>
                <a:lnTo>
                  <a:pt x="8851" y="1983223"/>
                </a:lnTo>
                <a:close/>
                <a:moveTo>
                  <a:pt x="3020757" y="2467494"/>
                </a:moveTo>
                <a:lnTo>
                  <a:pt x="3020757" y="1983251"/>
                </a:lnTo>
                <a:lnTo>
                  <a:pt x="3513751" y="1983251"/>
                </a:lnTo>
                <a:cubicBezTo>
                  <a:pt x="3513999" y="1983251"/>
                  <a:pt x="3514247" y="1983223"/>
                  <a:pt x="3514467" y="1983168"/>
                </a:cubicBezTo>
                <a:lnTo>
                  <a:pt x="3514467" y="2467494"/>
                </a:lnTo>
                <a:lnTo>
                  <a:pt x="3020757" y="246749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5000"/>
                </a:schemeClr>
              </a:gs>
            </a:gsLst>
            <a:lin ang="18900000" scaled="1"/>
            <a:tileRect/>
          </a:gra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" name="그래픽 9">
            <a:extLst>
              <a:ext uri="{FF2B5EF4-FFF2-40B4-BE49-F238E27FC236}">
                <a16:creationId xmlns:a16="http://schemas.microsoft.com/office/drawing/2014/main" id="{31EE89CF-4CEB-4778-A472-406D01CEC48F}"/>
              </a:ext>
            </a:extLst>
          </p:cNvPr>
          <p:cNvSpPr/>
          <p:nvPr userDrawn="1"/>
        </p:nvSpPr>
        <p:spPr>
          <a:xfrm flipH="1" flipV="1">
            <a:off x="0" y="4383946"/>
            <a:ext cx="3522568" cy="2474054"/>
          </a:xfrm>
          <a:custGeom>
            <a:avLst/>
            <a:gdLst>
              <a:gd name="connsiteX0" fmla="*/ 595 w 3522568"/>
              <a:gd name="connsiteY0" fmla="*/ 595 h 2474054"/>
              <a:gd name="connsiteX1" fmla="*/ 595 w 3522568"/>
              <a:gd name="connsiteY1" fmla="*/ 2475750 h 2474054"/>
              <a:gd name="connsiteX2" fmla="*/ 3522723 w 3522568"/>
              <a:gd name="connsiteY2" fmla="*/ 2475750 h 2474054"/>
              <a:gd name="connsiteX3" fmla="*/ 3522723 w 3522568"/>
              <a:gd name="connsiteY3" fmla="*/ 595 h 2474054"/>
              <a:gd name="connsiteX4" fmla="*/ 595 w 3522568"/>
              <a:gd name="connsiteY4" fmla="*/ 595 h 2474054"/>
              <a:gd name="connsiteX5" fmla="*/ 3513751 w 3522568"/>
              <a:gd name="connsiteY5" fmla="*/ 996161 h 2474054"/>
              <a:gd name="connsiteX6" fmla="*/ 3514467 w 3522568"/>
              <a:gd name="connsiteY6" fmla="*/ 996078 h 2474054"/>
              <a:gd name="connsiteX7" fmla="*/ 3514467 w 3522568"/>
              <a:gd name="connsiteY7" fmla="*/ 1481010 h 2474054"/>
              <a:gd name="connsiteX8" fmla="*/ 3513751 w 3522568"/>
              <a:gd name="connsiteY8" fmla="*/ 1480927 h 2474054"/>
              <a:gd name="connsiteX9" fmla="*/ 3020757 w 3522568"/>
              <a:gd name="connsiteY9" fmla="*/ 1480927 h 2474054"/>
              <a:gd name="connsiteX10" fmla="*/ 3020757 w 3522568"/>
              <a:gd name="connsiteY10" fmla="*/ 996161 h 2474054"/>
              <a:gd name="connsiteX11" fmla="*/ 3513751 w 3522568"/>
              <a:gd name="connsiteY11" fmla="*/ 996161 h 2474054"/>
              <a:gd name="connsiteX12" fmla="*/ 3020757 w 3522568"/>
              <a:gd name="connsiteY12" fmla="*/ 987437 h 2474054"/>
              <a:gd name="connsiteX13" fmla="*/ 3020757 w 3522568"/>
              <a:gd name="connsiteY13" fmla="*/ 502644 h 2474054"/>
              <a:gd name="connsiteX14" fmla="*/ 3513751 w 3522568"/>
              <a:gd name="connsiteY14" fmla="*/ 502644 h 2474054"/>
              <a:gd name="connsiteX15" fmla="*/ 3514467 w 3522568"/>
              <a:gd name="connsiteY15" fmla="*/ 502561 h 2474054"/>
              <a:gd name="connsiteX16" fmla="*/ 3514467 w 3522568"/>
              <a:gd name="connsiteY16" fmla="*/ 987492 h 2474054"/>
              <a:gd name="connsiteX17" fmla="*/ 3513751 w 3522568"/>
              <a:gd name="connsiteY17" fmla="*/ 987410 h 2474054"/>
              <a:gd name="connsiteX18" fmla="*/ 3020757 w 3522568"/>
              <a:gd name="connsiteY18" fmla="*/ 987410 h 2474054"/>
              <a:gd name="connsiteX19" fmla="*/ 3513751 w 3522568"/>
              <a:gd name="connsiteY19" fmla="*/ 1489706 h 2474054"/>
              <a:gd name="connsiteX20" fmla="*/ 3514467 w 3522568"/>
              <a:gd name="connsiteY20" fmla="*/ 1489623 h 2474054"/>
              <a:gd name="connsiteX21" fmla="*/ 3514467 w 3522568"/>
              <a:gd name="connsiteY21" fmla="*/ 1974555 h 2474054"/>
              <a:gd name="connsiteX22" fmla="*/ 3513751 w 3522568"/>
              <a:gd name="connsiteY22" fmla="*/ 1974472 h 2474054"/>
              <a:gd name="connsiteX23" fmla="*/ 3020757 w 3522568"/>
              <a:gd name="connsiteY23" fmla="*/ 1974472 h 2474054"/>
              <a:gd name="connsiteX24" fmla="*/ 3020757 w 3522568"/>
              <a:gd name="connsiteY24" fmla="*/ 1489706 h 2474054"/>
              <a:gd name="connsiteX25" fmla="*/ 3513751 w 3522568"/>
              <a:gd name="connsiteY25" fmla="*/ 1489706 h 2474054"/>
              <a:gd name="connsiteX26" fmla="*/ 3514467 w 3522568"/>
              <a:gd name="connsiteY26" fmla="*/ 493947 h 2474054"/>
              <a:gd name="connsiteX27" fmla="*/ 3513751 w 3522568"/>
              <a:gd name="connsiteY27" fmla="*/ 493865 h 2474054"/>
              <a:gd name="connsiteX28" fmla="*/ 3020757 w 3522568"/>
              <a:gd name="connsiteY28" fmla="*/ 493865 h 2474054"/>
              <a:gd name="connsiteX29" fmla="*/ 3020757 w 3522568"/>
              <a:gd name="connsiteY29" fmla="*/ 9099 h 2474054"/>
              <a:gd name="connsiteX30" fmla="*/ 3020730 w 3522568"/>
              <a:gd name="connsiteY30" fmla="*/ 8851 h 2474054"/>
              <a:gd name="connsiteX31" fmla="*/ 3514467 w 3522568"/>
              <a:gd name="connsiteY31" fmla="*/ 8851 h 2474054"/>
              <a:gd name="connsiteX32" fmla="*/ 3514467 w 3522568"/>
              <a:gd name="connsiteY32" fmla="*/ 493947 h 2474054"/>
              <a:gd name="connsiteX33" fmla="*/ 502258 w 3522568"/>
              <a:gd name="connsiteY33" fmla="*/ 987437 h 2474054"/>
              <a:gd name="connsiteX34" fmla="*/ 9099 w 3522568"/>
              <a:gd name="connsiteY34" fmla="*/ 987437 h 2474054"/>
              <a:gd name="connsiteX35" fmla="*/ 8851 w 3522568"/>
              <a:gd name="connsiteY35" fmla="*/ 987465 h 2474054"/>
              <a:gd name="connsiteX36" fmla="*/ 8851 w 3522568"/>
              <a:gd name="connsiteY36" fmla="*/ 502616 h 2474054"/>
              <a:gd name="connsiteX37" fmla="*/ 9099 w 3522568"/>
              <a:gd name="connsiteY37" fmla="*/ 502644 h 2474054"/>
              <a:gd name="connsiteX38" fmla="*/ 502258 w 3522568"/>
              <a:gd name="connsiteY38" fmla="*/ 502644 h 2474054"/>
              <a:gd name="connsiteX39" fmla="*/ 502478 w 3522568"/>
              <a:gd name="connsiteY39" fmla="*/ 502589 h 2474054"/>
              <a:gd name="connsiteX40" fmla="*/ 502478 w 3522568"/>
              <a:gd name="connsiteY40" fmla="*/ 987465 h 2474054"/>
              <a:gd name="connsiteX41" fmla="*/ 502258 w 3522568"/>
              <a:gd name="connsiteY41" fmla="*/ 987437 h 2474054"/>
              <a:gd name="connsiteX42" fmla="*/ 502478 w 3522568"/>
              <a:gd name="connsiteY42" fmla="*/ 996133 h 2474054"/>
              <a:gd name="connsiteX43" fmla="*/ 502478 w 3522568"/>
              <a:gd name="connsiteY43" fmla="*/ 1481010 h 2474054"/>
              <a:gd name="connsiteX44" fmla="*/ 502258 w 3522568"/>
              <a:gd name="connsiteY44" fmla="*/ 1480954 h 2474054"/>
              <a:gd name="connsiteX45" fmla="*/ 9099 w 3522568"/>
              <a:gd name="connsiteY45" fmla="*/ 1480954 h 2474054"/>
              <a:gd name="connsiteX46" fmla="*/ 8851 w 3522568"/>
              <a:gd name="connsiteY46" fmla="*/ 1480982 h 2474054"/>
              <a:gd name="connsiteX47" fmla="*/ 8851 w 3522568"/>
              <a:gd name="connsiteY47" fmla="*/ 996133 h 2474054"/>
              <a:gd name="connsiteX48" fmla="*/ 9099 w 3522568"/>
              <a:gd name="connsiteY48" fmla="*/ 996161 h 2474054"/>
              <a:gd name="connsiteX49" fmla="*/ 502258 w 3522568"/>
              <a:gd name="connsiteY49" fmla="*/ 996161 h 2474054"/>
              <a:gd name="connsiteX50" fmla="*/ 502478 w 3522568"/>
              <a:gd name="connsiteY50" fmla="*/ 996133 h 2474054"/>
              <a:gd name="connsiteX51" fmla="*/ 8851 w 3522568"/>
              <a:gd name="connsiteY51" fmla="*/ 1489678 h 2474054"/>
              <a:gd name="connsiteX52" fmla="*/ 9099 w 3522568"/>
              <a:gd name="connsiteY52" fmla="*/ 1489706 h 2474054"/>
              <a:gd name="connsiteX53" fmla="*/ 502258 w 3522568"/>
              <a:gd name="connsiteY53" fmla="*/ 1489706 h 2474054"/>
              <a:gd name="connsiteX54" fmla="*/ 502478 w 3522568"/>
              <a:gd name="connsiteY54" fmla="*/ 1489651 h 2474054"/>
              <a:gd name="connsiteX55" fmla="*/ 502478 w 3522568"/>
              <a:gd name="connsiteY55" fmla="*/ 1974527 h 2474054"/>
              <a:gd name="connsiteX56" fmla="*/ 502258 w 3522568"/>
              <a:gd name="connsiteY56" fmla="*/ 1974472 h 2474054"/>
              <a:gd name="connsiteX57" fmla="*/ 9099 w 3522568"/>
              <a:gd name="connsiteY57" fmla="*/ 1974472 h 2474054"/>
              <a:gd name="connsiteX58" fmla="*/ 8851 w 3522568"/>
              <a:gd name="connsiteY58" fmla="*/ 1974499 h 2474054"/>
              <a:gd name="connsiteX59" fmla="*/ 8851 w 3522568"/>
              <a:gd name="connsiteY59" fmla="*/ 1489678 h 2474054"/>
              <a:gd name="connsiteX60" fmla="*/ 2017128 w 3522568"/>
              <a:gd name="connsiteY60" fmla="*/ 1480954 h 2474054"/>
              <a:gd name="connsiteX61" fmla="*/ 2016935 w 3522568"/>
              <a:gd name="connsiteY61" fmla="*/ 1480982 h 2474054"/>
              <a:gd name="connsiteX62" fmla="*/ 2016935 w 3522568"/>
              <a:gd name="connsiteY62" fmla="*/ 996133 h 2474054"/>
              <a:gd name="connsiteX63" fmla="*/ 2017128 w 3522568"/>
              <a:gd name="connsiteY63" fmla="*/ 996161 h 2474054"/>
              <a:gd name="connsiteX64" fmla="*/ 2510122 w 3522568"/>
              <a:gd name="connsiteY64" fmla="*/ 996161 h 2474054"/>
              <a:gd name="connsiteX65" fmla="*/ 2510122 w 3522568"/>
              <a:gd name="connsiteY65" fmla="*/ 1480954 h 2474054"/>
              <a:gd name="connsiteX66" fmla="*/ 2017128 w 3522568"/>
              <a:gd name="connsiteY66" fmla="*/ 1480954 h 2474054"/>
              <a:gd name="connsiteX67" fmla="*/ 2510122 w 3522568"/>
              <a:gd name="connsiteY67" fmla="*/ 1489706 h 2474054"/>
              <a:gd name="connsiteX68" fmla="*/ 2510122 w 3522568"/>
              <a:gd name="connsiteY68" fmla="*/ 1974499 h 2474054"/>
              <a:gd name="connsiteX69" fmla="*/ 2017128 w 3522568"/>
              <a:gd name="connsiteY69" fmla="*/ 1974499 h 2474054"/>
              <a:gd name="connsiteX70" fmla="*/ 2016935 w 3522568"/>
              <a:gd name="connsiteY70" fmla="*/ 1974527 h 2474054"/>
              <a:gd name="connsiteX71" fmla="*/ 2016935 w 3522568"/>
              <a:gd name="connsiteY71" fmla="*/ 1489678 h 2474054"/>
              <a:gd name="connsiteX72" fmla="*/ 2017128 w 3522568"/>
              <a:gd name="connsiteY72" fmla="*/ 1489706 h 2474054"/>
              <a:gd name="connsiteX73" fmla="*/ 2510122 w 3522568"/>
              <a:gd name="connsiteY73" fmla="*/ 1489706 h 2474054"/>
              <a:gd name="connsiteX74" fmla="*/ 2017128 w 3522568"/>
              <a:gd name="connsiteY74" fmla="*/ 987437 h 2474054"/>
              <a:gd name="connsiteX75" fmla="*/ 2016935 w 3522568"/>
              <a:gd name="connsiteY75" fmla="*/ 987465 h 2474054"/>
              <a:gd name="connsiteX76" fmla="*/ 2016935 w 3522568"/>
              <a:gd name="connsiteY76" fmla="*/ 502589 h 2474054"/>
              <a:gd name="connsiteX77" fmla="*/ 2017128 w 3522568"/>
              <a:gd name="connsiteY77" fmla="*/ 502616 h 2474054"/>
              <a:gd name="connsiteX78" fmla="*/ 2510122 w 3522568"/>
              <a:gd name="connsiteY78" fmla="*/ 502616 h 2474054"/>
              <a:gd name="connsiteX79" fmla="*/ 2510122 w 3522568"/>
              <a:gd name="connsiteY79" fmla="*/ 987410 h 2474054"/>
              <a:gd name="connsiteX80" fmla="*/ 2017128 w 3522568"/>
              <a:gd name="connsiteY80" fmla="*/ 987410 h 2474054"/>
              <a:gd name="connsiteX81" fmla="*/ 2017128 w 3522568"/>
              <a:gd name="connsiteY81" fmla="*/ 493892 h 2474054"/>
              <a:gd name="connsiteX82" fmla="*/ 2016935 w 3522568"/>
              <a:gd name="connsiteY82" fmla="*/ 493920 h 2474054"/>
              <a:gd name="connsiteX83" fmla="*/ 2016935 w 3522568"/>
              <a:gd name="connsiteY83" fmla="*/ 9099 h 2474054"/>
              <a:gd name="connsiteX84" fmla="*/ 2016907 w 3522568"/>
              <a:gd name="connsiteY84" fmla="*/ 8851 h 2474054"/>
              <a:gd name="connsiteX85" fmla="*/ 2510122 w 3522568"/>
              <a:gd name="connsiteY85" fmla="*/ 8851 h 2474054"/>
              <a:gd name="connsiteX86" fmla="*/ 2510095 w 3522568"/>
              <a:gd name="connsiteY86" fmla="*/ 9099 h 2474054"/>
              <a:gd name="connsiteX87" fmla="*/ 2510095 w 3522568"/>
              <a:gd name="connsiteY87" fmla="*/ 493892 h 2474054"/>
              <a:gd name="connsiteX88" fmla="*/ 2017128 w 3522568"/>
              <a:gd name="connsiteY88" fmla="*/ 493892 h 2474054"/>
              <a:gd name="connsiteX89" fmla="*/ 1515409 w 3522568"/>
              <a:gd name="connsiteY89" fmla="*/ 1480954 h 2474054"/>
              <a:gd name="connsiteX90" fmla="*/ 1515052 w 3522568"/>
              <a:gd name="connsiteY90" fmla="*/ 1481037 h 2474054"/>
              <a:gd name="connsiteX91" fmla="*/ 1515052 w 3522568"/>
              <a:gd name="connsiteY91" fmla="*/ 996106 h 2474054"/>
              <a:gd name="connsiteX92" fmla="*/ 1515409 w 3522568"/>
              <a:gd name="connsiteY92" fmla="*/ 996188 h 2474054"/>
              <a:gd name="connsiteX93" fmla="*/ 2008211 w 3522568"/>
              <a:gd name="connsiteY93" fmla="*/ 996188 h 2474054"/>
              <a:gd name="connsiteX94" fmla="*/ 2008211 w 3522568"/>
              <a:gd name="connsiteY94" fmla="*/ 1480982 h 2474054"/>
              <a:gd name="connsiteX95" fmla="*/ 1515409 w 3522568"/>
              <a:gd name="connsiteY95" fmla="*/ 1480982 h 2474054"/>
              <a:gd name="connsiteX96" fmla="*/ 2008211 w 3522568"/>
              <a:gd name="connsiteY96" fmla="*/ 1489706 h 2474054"/>
              <a:gd name="connsiteX97" fmla="*/ 2008211 w 3522568"/>
              <a:gd name="connsiteY97" fmla="*/ 1974499 h 2474054"/>
              <a:gd name="connsiteX98" fmla="*/ 1515409 w 3522568"/>
              <a:gd name="connsiteY98" fmla="*/ 1974499 h 2474054"/>
              <a:gd name="connsiteX99" fmla="*/ 1515052 w 3522568"/>
              <a:gd name="connsiteY99" fmla="*/ 1974582 h 2474054"/>
              <a:gd name="connsiteX100" fmla="*/ 1515052 w 3522568"/>
              <a:gd name="connsiteY100" fmla="*/ 1489623 h 2474054"/>
              <a:gd name="connsiteX101" fmla="*/ 1515409 w 3522568"/>
              <a:gd name="connsiteY101" fmla="*/ 1489706 h 2474054"/>
              <a:gd name="connsiteX102" fmla="*/ 2008211 w 3522568"/>
              <a:gd name="connsiteY102" fmla="*/ 1489706 h 2474054"/>
              <a:gd name="connsiteX103" fmla="*/ 1515409 w 3522568"/>
              <a:gd name="connsiteY103" fmla="*/ 987437 h 2474054"/>
              <a:gd name="connsiteX104" fmla="*/ 1515052 w 3522568"/>
              <a:gd name="connsiteY104" fmla="*/ 987520 h 2474054"/>
              <a:gd name="connsiteX105" fmla="*/ 1515052 w 3522568"/>
              <a:gd name="connsiteY105" fmla="*/ 502561 h 2474054"/>
              <a:gd name="connsiteX106" fmla="*/ 1515409 w 3522568"/>
              <a:gd name="connsiteY106" fmla="*/ 502644 h 2474054"/>
              <a:gd name="connsiteX107" fmla="*/ 2008211 w 3522568"/>
              <a:gd name="connsiteY107" fmla="*/ 502644 h 2474054"/>
              <a:gd name="connsiteX108" fmla="*/ 2008211 w 3522568"/>
              <a:gd name="connsiteY108" fmla="*/ 987437 h 2474054"/>
              <a:gd name="connsiteX109" fmla="*/ 1515409 w 3522568"/>
              <a:gd name="connsiteY109" fmla="*/ 987437 h 2474054"/>
              <a:gd name="connsiteX110" fmla="*/ 1515409 w 3522568"/>
              <a:gd name="connsiteY110" fmla="*/ 493892 h 2474054"/>
              <a:gd name="connsiteX111" fmla="*/ 1515052 w 3522568"/>
              <a:gd name="connsiteY111" fmla="*/ 493975 h 2474054"/>
              <a:gd name="connsiteX112" fmla="*/ 1515052 w 3522568"/>
              <a:gd name="connsiteY112" fmla="*/ 9099 h 2474054"/>
              <a:gd name="connsiteX113" fmla="*/ 1515024 w 3522568"/>
              <a:gd name="connsiteY113" fmla="*/ 8851 h 2474054"/>
              <a:gd name="connsiteX114" fmla="*/ 2008239 w 3522568"/>
              <a:gd name="connsiteY114" fmla="*/ 8851 h 2474054"/>
              <a:gd name="connsiteX115" fmla="*/ 2008211 w 3522568"/>
              <a:gd name="connsiteY115" fmla="*/ 9099 h 2474054"/>
              <a:gd name="connsiteX116" fmla="*/ 2008211 w 3522568"/>
              <a:gd name="connsiteY116" fmla="*/ 493892 h 2474054"/>
              <a:gd name="connsiteX117" fmla="*/ 1515409 w 3522568"/>
              <a:gd name="connsiteY117" fmla="*/ 493892 h 2474054"/>
              <a:gd name="connsiteX118" fmla="*/ 1013664 w 3522568"/>
              <a:gd name="connsiteY118" fmla="*/ 1480954 h 2474054"/>
              <a:gd name="connsiteX119" fmla="*/ 1013113 w 3522568"/>
              <a:gd name="connsiteY119" fmla="*/ 1481065 h 2474054"/>
              <a:gd name="connsiteX120" fmla="*/ 1013113 w 3522568"/>
              <a:gd name="connsiteY120" fmla="*/ 996051 h 2474054"/>
              <a:gd name="connsiteX121" fmla="*/ 1013664 w 3522568"/>
              <a:gd name="connsiteY121" fmla="*/ 996161 h 2474054"/>
              <a:gd name="connsiteX122" fmla="*/ 1506273 w 3522568"/>
              <a:gd name="connsiteY122" fmla="*/ 996161 h 2474054"/>
              <a:gd name="connsiteX123" fmla="*/ 1506273 w 3522568"/>
              <a:gd name="connsiteY123" fmla="*/ 1480954 h 2474054"/>
              <a:gd name="connsiteX124" fmla="*/ 1013664 w 3522568"/>
              <a:gd name="connsiteY124" fmla="*/ 1480954 h 2474054"/>
              <a:gd name="connsiteX125" fmla="*/ 1506300 w 3522568"/>
              <a:gd name="connsiteY125" fmla="*/ 1489706 h 2474054"/>
              <a:gd name="connsiteX126" fmla="*/ 1506300 w 3522568"/>
              <a:gd name="connsiteY126" fmla="*/ 1974499 h 2474054"/>
              <a:gd name="connsiteX127" fmla="*/ 1013691 w 3522568"/>
              <a:gd name="connsiteY127" fmla="*/ 1974499 h 2474054"/>
              <a:gd name="connsiteX128" fmla="*/ 1013141 w 3522568"/>
              <a:gd name="connsiteY128" fmla="*/ 1974609 h 2474054"/>
              <a:gd name="connsiteX129" fmla="*/ 1013141 w 3522568"/>
              <a:gd name="connsiteY129" fmla="*/ 1489596 h 2474054"/>
              <a:gd name="connsiteX130" fmla="*/ 1013691 w 3522568"/>
              <a:gd name="connsiteY130" fmla="*/ 1489706 h 2474054"/>
              <a:gd name="connsiteX131" fmla="*/ 1506300 w 3522568"/>
              <a:gd name="connsiteY131" fmla="*/ 1489706 h 2474054"/>
              <a:gd name="connsiteX132" fmla="*/ 1013664 w 3522568"/>
              <a:gd name="connsiteY132" fmla="*/ 987437 h 2474054"/>
              <a:gd name="connsiteX133" fmla="*/ 1013113 w 3522568"/>
              <a:gd name="connsiteY133" fmla="*/ 987547 h 2474054"/>
              <a:gd name="connsiteX134" fmla="*/ 1013113 w 3522568"/>
              <a:gd name="connsiteY134" fmla="*/ 502534 h 2474054"/>
              <a:gd name="connsiteX135" fmla="*/ 1013664 w 3522568"/>
              <a:gd name="connsiteY135" fmla="*/ 502644 h 2474054"/>
              <a:gd name="connsiteX136" fmla="*/ 1506273 w 3522568"/>
              <a:gd name="connsiteY136" fmla="*/ 502644 h 2474054"/>
              <a:gd name="connsiteX137" fmla="*/ 1506273 w 3522568"/>
              <a:gd name="connsiteY137" fmla="*/ 987437 h 2474054"/>
              <a:gd name="connsiteX138" fmla="*/ 1013664 w 3522568"/>
              <a:gd name="connsiteY138" fmla="*/ 987437 h 2474054"/>
              <a:gd name="connsiteX139" fmla="*/ 1013664 w 3522568"/>
              <a:gd name="connsiteY139" fmla="*/ 493892 h 2474054"/>
              <a:gd name="connsiteX140" fmla="*/ 1013113 w 3522568"/>
              <a:gd name="connsiteY140" fmla="*/ 494002 h 2474054"/>
              <a:gd name="connsiteX141" fmla="*/ 1013113 w 3522568"/>
              <a:gd name="connsiteY141" fmla="*/ 9099 h 2474054"/>
              <a:gd name="connsiteX142" fmla="*/ 1013086 w 3522568"/>
              <a:gd name="connsiteY142" fmla="*/ 8851 h 2474054"/>
              <a:gd name="connsiteX143" fmla="*/ 1506300 w 3522568"/>
              <a:gd name="connsiteY143" fmla="*/ 8851 h 2474054"/>
              <a:gd name="connsiteX144" fmla="*/ 1506273 w 3522568"/>
              <a:gd name="connsiteY144" fmla="*/ 9099 h 2474054"/>
              <a:gd name="connsiteX145" fmla="*/ 1506273 w 3522568"/>
              <a:gd name="connsiteY145" fmla="*/ 493892 h 2474054"/>
              <a:gd name="connsiteX146" fmla="*/ 1013664 w 3522568"/>
              <a:gd name="connsiteY146" fmla="*/ 493892 h 2474054"/>
              <a:gd name="connsiteX147" fmla="*/ 511945 w 3522568"/>
              <a:gd name="connsiteY147" fmla="*/ 1480954 h 2474054"/>
              <a:gd name="connsiteX148" fmla="*/ 511230 w 3522568"/>
              <a:gd name="connsiteY148" fmla="*/ 1481092 h 2474054"/>
              <a:gd name="connsiteX149" fmla="*/ 511230 w 3522568"/>
              <a:gd name="connsiteY149" fmla="*/ 996023 h 2474054"/>
              <a:gd name="connsiteX150" fmla="*/ 511945 w 3522568"/>
              <a:gd name="connsiteY150" fmla="*/ 996161 h 2474054"/>
              <a:gd name="connsiteX151" fmla="*/ 1004389 w 3522568"/>
              <a:gd name="connsiteY151" fmla="*/ 996161 h 2474054"/>
              <a:gd name="connsiteX152" fmla="*/ 1004389 w 3522568"/>
              <a:gd name="connsiteY152" fmla="*/ 1480954 h 2474054"/>
              <a:gd name="connsiteX153" fmla="*/ 511945 w 3522568"/>
              <a:gd name="connsiteY153" fmla="*/ 1480954 h 2474054"/>
              <a:gd name="connsiteX154" fmla="*/ 1004389 w 3522568"/>
              <a:gd name="connsiteY154" fmla="*/ 1489706 h 2474054"/>
              <a:gd name="connsiteX155" fmla="*/ 1004389 w 3522568"/>
              <a:gd name="connsiteY155" fmla="*/ 1974499 h 2474054"/>
              <a:gd name="connsiteX156" fmla="*/ 511945 w 3522568"/>
              <a:gd name="connsiteY156" fmla="*/ 1974499 h 2474054"/>
              <a:gd name="connsiteX157" fmla="*/ 511230 w 3522568"/>
              <a:gd name="connsiteY157" fmla="*/ 1974637 h 2474054"/>
              <a:gd name="connsiteX158" fmla="*/ 511230 w 3522568"/>
              <a:gd name="connsiteY158" fmla="*/ 1489568 h 2474054"/>
              <a:gd name="connsiteX159" fmla="*/ 511945 w 3522568"/>
              <a:gd name="connsiteY159" fmla="*/ 1489706 h 2474054"/>
              <a:gd name="connsiteX160" fmla="*/ 1004389 w 3522568"/>
              <a:gd name="connsiteY160" fmla="*/ 1489706 h 2474054"/>
              <a:gd name="connsiteX161" fmla="*/ 511945 w 3522568"/>
              <a:gd name="connsiteY161" fmla="*/ 987437 h 2474054"/>
              <a:gd name="connsiteX162" fmla="*/ 511230 w 3522568"/>
              <a:gd name="connsiteY162" fmla="*/ 987575 h 2474054"/>
              <a:gd name="connsiteX163" fmla="*/ 511230 w 3522568"/>
              <a:gd name="connsiteY163" fmla="*/ 502478 h 2474054"/>
              <a:gd name="connsiteX164" fmla="*/ 511945 w 3522568"/>
              <a:gd name="connsiteY164" fmla="*/ 502616 h 2474054"/>
              <a:gd name="connsiteX165" fmla="*/ 1004389 w 3522568"/>
              <a:gd name="connsiteY165" fmla="*/ 502616 h 2474054"/>
              <a:gd name="connsiteX166" fmla="*/ 1004389 w 3522568"/>
              <a:gd name="connsiteY166" fmla="*/ 987410 h 2474054"/>
              <a:gd name="connsiteX167" fmla="*/ 511945 w 3522568"/>
              <a:gd name="connsiteY167" fmla="*/ 987410 h 2474054"/>
              <a:gd name="connsiteX168" fmla="*/ 511945 w 3522568"/>
              <a:gd name="connsiteY168" fmla="*/ 493892 h 2474054"/>
              <a:gd name="connsiteX169" fmla="*/ 511230 w 3522568"/>
              <a:gd name="connsiteY169" fmla="*/ 494030 h 2474054"/>
              <a:gd name="connsiteX170" fmla="*/ 511230 w 3522568"/>
              <a:gd name="connsiteY170" fmla="*/ 9099 h 2474054"/>
              <a:gd name="connsiteX171" fmla="*/ 511202 w 3522568"/>
              <a:gd name="connsiteY171" fmla="*/ 8851 h 2474054"/>
              <a:gd name="connsiteX172" fmla="*/ 1004417 w 3522568"/>
              <a:gd name="connsiteY172" fmla="*/ 8851 h 2474054"/>
              <a:gd name="connsiteX173" fmla="*/ 1004389 w 3522568"/>
              <a:gd name="connsiteY173" fmla="*/ 9099 h 2474054"/>
              <a:gd name="connsiteX174" fmla="*/ 1004389 w 3522568"/>
              <a:gd name="connsiteY174" fmla="*/ 493892 h 2474054"/>
              <a:gd name="connsiteX175" fmla="*/ 511945 w 3522568"/>
              <a:gd name="connsiteY175" fmla="*/ 493892 h 2474054"/>
              <a:gd name="connsiteX176" fmla="*/ 511945 w 3522568"/>
              <a:gd name="connsiteY176" fmla="*/ 1983251 h 2474054"/>
              <a:gd name="connsiteX177" fmla="*/ 1004389 w 3522568"/>
              <a:gd name="connsiteY177" fmla="*/ 1983251 h 2474054"/>
              <a:gd name="connsiteX178" fmla="*/ 1004389 w 3522568"/>
              <a:gd name="connsiteY178" fmla="*/ 2467494 h 2474054"/>
              <a:gd name="connsiteX179" fmla="*/ 511230 w 3522568"/>
              <a:gd name="connsiteY179" fmla="*/ 2467494 h 2474054"/>
              <a:gd name="connsiteX180" fmla="*/ 511230 w 3522568"/>
              <a:gd name="connsiteY180" fmla="*/ 1983086 h 2474054"/>
              <a:gd name="connsiteX181" fmla="*/ 511945 w 3522568"/>
              <a:gd name="connsiteY181" fmla="*/ 1983251 h 2474054"/>
              <a:gd name="connsiteX182" fmla="*/ 1013141 w 3522568"/>
              <a:gd name="connsiteY182" fmla="*/ 1983141 h 2474054"/>
              <a:gd name="connsiteX183" fmla="*/ 1013691 w 3522568"/>
              <a:gd name="connsiteY183" fmla="*/ 1983251 h 2474054"/>
              <a:gd name="connsiteX184" fmla="*/ 1506300 w 3522568"/>
              <a:gd name="connsiteY184" fmla="*/ 1983251 h 2474054"/>
              <a:gd name="connsiteX185" fmla="*/ 1506300 w 3522568"/>
              <a:gd name="connsiteY185" fmla="*/ 2467494 h 2474054"/>
              <a:gd name="connsiteX186" fmla="*/ 1013141 w 3522568"/>
              <a:gd name="connsiteY186" fmla="*/ 2467494 h 2474054"/>
              <a:gd name="connsiteX187" fmla="*/ 1013141 w 3522568"/>
              <a:gd name="connsiteY187" fmla="*/ 1983141 h 2474054"/>
              <a:gd name="connsiteX188" fmla="*/ 1515052 w 3522568"/>
              <a:gd name="connsiteY188" fmla="*/ 1983168 h 2474054"/>
              <a:gd name="connsiteX189" fmla="*/ 1515409 w 3522568"/>
              <a:gd name="connsiteY189" fmla="*/ 1983251 h 2474054"/>
              <a:gd name="connsiteX190" fmla="*/ 2008211 w 3522568"/>
              <a:gd name="connsiteY190" fmla="*/ 1983251 h 2474054"/>
              <a:gd name="connsiteX191" fmla="*/ 2008211 w 3522568"/>
              <a:gd name="connsiteY191" fmla="*/ 2467494 h 2474054"/>
              <a:gd name="connsiteX192" fmla="*/ 1515052 w 3522568"/>
              <a:gd name="connsiteY192" fmla="*/ 2467494 h 2474054"/>
              <a:gd name="connsiteX193" fmla="*/ 1515052 w 3522568"/>
              <a:gd name="connsiteY193" fmla="*/ 1983168 h 2474054"/>
              <a:gd name="connsiteX194" fmla="*/ 2016935 w 3522568"/>
              <a:gd name="connsiteY194" fmla="*/ 1983196 h 2474054"/>
              <a:gd name="connsiteX195" fmla="*/ 2017128 w 3522568"/>
              <a:gd name="connsiteY195" fmla="*/ 1983223 h 2474054"/>
              <a:gd name="connsiteX196" fmla="*/ 2510122 w 3522568"/>
              <a:gd name="connsiteY196" fmla="*/ 1983223 h 2474054"/>
              <a:gd name="connsiteX197" fmla="*/ 2510122 w 3522568"/>
              <a:gd name="connsiteY197" fmla="*/ 2467494 h 2474054"/>
              <a:gd name="connsiteX198" fmla="*/ 2016963 w 3522568"/>
              <a:gd name="connsiteY198" fmla="*/ 2467494 h 2474054"/>
              <a:gd name="connsiteX199" fmla="*/ 2016963 w 3522568"/>
              <a:gd name="connsiteY199" fmla="*/ 1983196 h 2474054"/>
              <a:gd name="connsiteX200" fmla="*/ 3012006 w 3522568"/>
              <a:gd name="connsiteY200" fmla="*/ 996161 h 2474054"/>
              <a:gd name="connsiteX201" fmla="*/ 3012006 w 3522568"/>
              <a:gd name="connsiteY201" fmla="*/ 1480954 h 2474054"/>
              <a:gd name="connsiteX202" fmla="*/ 2518846 w 3522568"/>
              <a:gd name="connsiteY202" fmla="*/ 1480954 h 2474054"/>
              <a:gd name="connsiteX203" fmla="*/ 2518846 w 3522568"/>
              <a:gd name="connsiteY203" fmla="*/ 996161 h 2474054"/>
              <a:gd name="connsiteX204" fmla="*/ 3012006 w 3522568"/>
              <a:gd name="connsiteY204" fmla="*/ 996161 h 2474054"/>
              <a:gd name="connsiteX205" fmla="*/ 2518846 w 3522568"/>
              <a:gd name="connsiteY205" fmla="*/ 987437 h 2474054"/>
              <a:gd name="connsiteX206" fmla="*/ 2518846 w 3522568"/>
              <a:gd name="connsiteY206" fmla="*/ 502644 h 2474054"/>
              <a:gd name="connsiteX207" fmla="*/ 3012006 w 3522568"/>
              <a:gd name="connsiteY207" fmla="*/ 502644 h 2474054"/>
              <a:gd name="connsiteX208" fmla="*/ 3012006 w 3522568"/>
              <a:gd name="connsiteY208" fmla="*/ 987437 h 2474054"/>
              <a:gd name="connsiteX209" fmla="*/ 2518846 w 3522568"/>
              <a:gd name="connsiteY209" fmla="*/ 987437 h 2474054"/>
              <a:gd name="connsiteX210" fmla="*/ 3012006 w 3522568"/>
              <a:gd name="connsiteY210" fmla="*/ 1489706 h 2474054"/>
              <a:gd name="connsiteX211" fmla="*/ 3012006 w 3522568"/>
              <a:gd name="connsiteY211" fmla="*/ 1974499 h 2474054"/>
              <a:gd name="connsiteX212" fmla="*/ 2518846 w 3522568"/>
              <a:gd name="connsiteY212" fmla="*/ 1974499 h 2474054"/>
              <a:gd name="connsiteX213" fmla="*/ 2518846 w 3522568"/>
              <a:gd name="connsiteY213" fmla="*/ 1489706 h 2474054"/>
              <a:gd name="connsiteX214" fmla="*/ 3012006 w 3522568"/>
              <a:gd name="connsiteY214" fmla="*/ 1489706 h 2474054"/>
              <a:gd name="connsiteX215" fmla="*/ 3012006 w 3522568"/>
              <a:gd name="connsiteY215" fmla="*/ 1983251 h 2474054"/>
              <a:gd name="connsiteX216" fmla="*/ 3012006 w 3522568"/>
              <a:gd name="connsiteY216" fmla="*/ 2467494 h 2474054"/>
              <a:gd name="connsiteX217" fmla="*/ 2518846 w 3522568"/>
              <a:gd name="connsiteY217" fmla="*/ 2467494 h 2474054"/>
              <a:gd name="connsiteX218" fmla="*/ 2518846 w 3522568"/>
              <a:gd name="connsiteY218" fmla="*/ 1983251 h 2474054"/>
              <a:gd name="connsiteX219" fmla="*/ 3012006 w 3522568"/>
              <a:gd name="connsiteY219" fmla="*/ 1983251 h 2474054"/>
              <a:gd name="connsiteX220" fmla="*/ 3012006 w 3522568"/>
              <a:gd name="connsiteY220" fmla="*/ 493892 h 2474054"/>
              <a:gd name="connsiteX221" fmla="*/ 2518846 w 3522568"/>
              <a:gd name="connsiteY221" fmla="*/ 493892 h 2474054"/>
              <a:gd name="connsiteX222" fmla="*/ 2518846 w 3522568"/>
              <a:gd name="connsiteY222" fmla="*/ 9099 h 2474054"/>
              <a:gd name="connsiteX223" fmla="*/ 2518818 w 3522568"/>
              <a:gd name="connsiteY223" fmla="*/ 8851 h 2474054"/>
              <a:gd name="connsiteX224" fmla="*/ 3012033 w 3522568"/>
              <a:gd name="connsiteY224" fmla="*/ 8851 h 2474054"/>
              <a:gd name="connsiteX225" fmla="*/ 3012006 w 3522568"/>
              <a:gd name="connsiteY225" fmla="*/ 9099 h 2474054"/>
              <a:gd name="connsiteX226" fmla="*/ 3012006 w 3522568"/>
              <a:gd name="connsiteY226" fmla="*/ 493892 h 2474054"/>
              <a:gd name="connsiteX227" fmla="*/ 502506 w 3522568"/>
              <a:gd name="connsiteY227" fmla="*/ 8851 h 2474054"/>
              <a:gd name="connsiteX228" fmla="*/ 502478 w 3522568"/>
              <a:gd name="connsiteY228" fmla="*/ 9099 h 2474054"/>
              <a:gd name="connsiteX229" fmla="*/ 502478 w 3522568"/>
              <a:gd name="connsiteY229" fmla="*/ 493947 h 2474054"/>
              <a:gd name="connsiteX230" fmla="*/ 502258 w 3522568"/>
              <a:gd name="connsiteY230" fmla="*/ 493892 h 2474054"/>
              <a:gd name="connsiteX231" fmla="*/ 9099 w 3522568"/>
              <a:gd name="connsiteY231" fmla="*/ 493892 h 2474054"/>
              <a:gd name="connsiteX232" fmla="*/ 8851 w 3522568"/>
              <a:gd name="connsiteY232" fmla="*/ 493920 h 2474054"/>
              <a:gd name="connsiteX233" fmla="*/ 8851 w 3522568"/>
              <a:gd name="connsiteY233" fmla="*/ 8851 h 2474054"/>
              <a:gd name="connsiteX234" fmla="*/ 502506 w 3522568"/>
              <a:gd name="connsiteY234" fmla="*/ 8851 h 2474054"/>
              <a:gd name="connsiteX235" fmla="*/ 8851 w 3522568"/>
              <a:gd name="connsiteY235" fmla="*/ 1983223 h 2474054"/>
              <a:gd name="connsiteX236" fmla="*/ 9099 w 3522568"/>
              <a:gd name="connsiteY236" fmla="*/ 1983251 h 2474054"/>
              <a:gd name="connsiteX237" fmla="*/ 502258 w 3522568"/>
              <a:gd name="connsiteY237" fmla="*/ 1983251 h 2474054"/>
              <a:gd name="connsiteX238" fmla="*/ 502478 w 3522568"/>
              <a:gd name="connsiteY238" fmla="*/ 1983196 h 2474054"/>
              <a:gd name="connsiteX239" fmla="*/ 502478 w 3522568"/>
              <a:gd name="connsiteY239" fmla="*/ 2467494 h 2474054"/>
              <a:gd name="connsiteX240" fmla="*/ 8851 w 3522568"/>
              <a:gd name="connsiteY240" fmla="*/ 2467494 h 2474054"/>
              <a:gd name="connsiteX241" fmla="*/ 8851 w 3522568"/>
              <a:gd name="connsiteY241" fmla="*/ 1983223 h 2474054"/>
              <a:gd name="connsiteX242" fmla="*/ 3020757 w 3522568"/>
              <a:gd name="connsiteY242" fmla="*/ 2467494 h 2474054"/>
              <a:gd name="connsiteX243" fmla="*/ 3020757 w 3522568"/>
              <a:gd name="connsiteY243" fmla="*/ 1983251 h 2474054"/>
              <a:gd name="connsiteX244" fmla="*/ 3513751 w 3522568"/>
              <a:gd name="connsiteY244" fmla="*/ 1983251 h 2474054"/>
              <a:gd name="connsiteX245" fmla="*/ 3514467 w 3522568"/>
              <a:gd name="connsiteY245" fmla="*/ 1983168 h 2474054"/>
              <a:gd name="connsiteX246" fmla="*/ 3514467 w 3522568"/>
              <a:gd name="connsiteY246" fmla="*/ 2467494 h 2474054"/>
              <a:gd name="connsiteX247" fmla="*/ 3020757 w 3522568"/>
              <a:gd name="connsiteY247" fmla="*/ 2467494 h 24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3522568" h="2474054">
                <a:moveTo>
                  <a:pt x="595" y="595"/>
                </a:moveTo>
                <a:lnTo>
                  <a:pt x="595" y="2475750"/>
                </a:lnTo>
                <a:lnTo>
                  <a:pt x="3522723" y="2475750"/>
                </a:lnTo>
                <a:lnTo>
                  <a:pt x="3522723" y="595"/>
                </a:lnTo>
                <a:lnTo>
                  <a:pt x="595" y="595"/>
                </a:lnTo>
                <a:close/>
                <a:moveTo>
                  <a:pt x="3513751" y="996161"/>
                </a:moveTo>
                <a:cubicBezTo>
                  <a:pt x="3513999" y="996161"/>
                  <a:pt x="3514247" y="996133"/>
                  <a:pt x="3514467" y="996078"/>
                </a:cubicBezTo>
                <a:lnTo>
                  <a:pt x="3514467" y="1481010"/>
                </a:lnTo>
                <a:cubicBezTo>
                  <a:pt x="3514219" y="1480982"/>
                  <a:pt x="3513999" y="1480927"/>
                  <a:pt x="3513751" y="1480927"/>
                </a:cubicBezTo>
                <a:lnTo>
                  <a:pt x="3020757" y="1480927"/>
                </a:lnTo>
                <a:lnTo>
                  <a:pt x="3020757" y="996161"/>
                </a:lnTo>
                <a:lnTo>
                  <a:pt x="3513751" y="996161"/>
                </a:lnTo>
                <a:close/>
                <a:moveTo>
                  <a:pt x="3020757" y="987437"/>
                </a:moveTo>
                <a:lnTo>
                  <a:pt x="3020757" y="502644"/>
                </a:lnTo>
                <a:lnTo>
                  <a:pt x="3513751" y="502644"/>
                </a:lnTo>
                <a:cubicBezTo>
                  <a:pt x="3513999" y="502644"/>
                  <a:pt x="3514247" y="502616"/>
                  <a:pt x="3514467" y="502561"/>
                </a:cubicBezTo>
                <a:lnTo>
                  <a:pt x="3514467" y="987492"/>
                </a:lnTo>
                <a:cubicBezTo>
                  <a:pt x="3514219" y="987465"/>
                  <a:pt x="3513999" y="987410"/>
                  <a:pt x="3513751" y="987410"/>
                </a:cubicBezTo>
                <a:lnTo>
                  <a:pt x="3020757" y="987410"/>
                </a:lnTo>
                <a:close/>
                <a:moveTo>
                  <a:pt x="3513751" y="1489706"/>
                </a:moveTo>
                <a:cubicBezTo>
                  <a:pt x="3513999" y="1489706"/>
                  <a:pt x="3514247" y="1489678"/>
                  <a:pt x="3514467" y="1489623"/>
                </a:cubicBezTo>
                <a:lnTo>
                  <a:pt x="3514467" y="1974555"/>
                </a:lnTo>
                <a:cubicBezTo>
                  <a:pt x="3514219" y="1974527"/>
                  <a:pt x="3513999" y="1974472"/>
                  <a:pt x="3513751" y="1974472"/>
                </a:cubicBezTo>
                <a:lnTo>
                  <a:pt x="3020757" y="1974472"/>
                </a:lnTo>
                <a:lnTo>
                  <a:pt x="3020757" y="1489706"/>
                </a:lnTo>
                <a:lnTo>
                  <a:pt x="3513751" y="1489706"/>
                </a:lnTo>
                <a:close/>
                <a:moveTo>
                  <a:pt x="3514467" y="493947"/>
                </a:moveTo>
                <a:cubicBezTo>
                  <a:pt x="3514219" y="493920"/>
                  <a:pt x="3513999" y="493865"/>
                  <a:pt x="3513751" y="493865"/>
                </a:cubicBezTo>
                <a:lnTo>
                  <a:pt x="3020757" y="493865"/>
                </a:lnTo>
                <a:lnTo>
                  <a:pt x="3020757" y="9099"/>
                </a:lnTo>
                <a:cubicBezTo>
                  <a:pt x="3020757" y="9016"/>
                  <a:pt x="3020730" y="8934"/>
                  <a:pt x="3020730" y="8851"/>
                </a:cubicBezTo>
                <a:lnTo>
                  <a:pt x="3514467" y="8851"/>
                </a:lnTo>
                <a:lnTo>
                  <a:pt x="3514467" y="493947"/>
                </a:lnTo>
                <a:close/>
                <a:moveTo>
                  <a:pt x="502258" y="987437"/>
                </a:moveTo>
                <a:lnTo>
                  <a:pt x="9099" y="987437"/>
                </a:lnTo>
                <a:cubicBezTo>
                  <a:pt x="9016" y="987437"/>
                  <a:pt x="8934" y="987465"/>
                  <a:pt x="8851" y="987465"/>
                </a:cubicBezTo>
                <a:lnTo>
                  <a:pt x="8851" y="502616"/>
                </a:lnTo>
                <a:cubicBezTo>
                  <a:pt x="8934" y="502616"/>
                  <a:pt x="9016" y="502644"/>
                  <a:pt x="9099" y="502644"/>
                </a:cubicBezTo>
                <a:lnTo>
                  <a:pt x="502258" y="502644"/>
                </a:lnTo>
                <a:cubicBezTo>
                  <a:pt x="502341" y="502644"/>
                  <a:pt x="502396" y="502589"/>
                  <a:pt x="502478" y="502589"/>
                </a:cubicBezTo>
                <a:lnTo>
                  <a:pt x="502478" y="987465"/>
                </a:lnTo>
                <a:cubicBezTo>
                  <a:pt x="502423" y="987465"/>
                  <a:pt x="502341" y="987437"/>
                  <a:pt x="502258" y="987437"/>
                </a:cubicBezTo>
                <a:close/>
                <a:moveTo>
                  <a:pt x="502478" y="996133"/>
                </a:moveTo>
                <a:lnTo>
                  <a:pt x="502478" y="1481010"/>
                </a:lnTo>
                <a:cubicBezTo>
                  <a:pt x="502396" y="1481010"/>
                  <a:pt x="502341" y="1480954"/>
                  <a:pt x="502258" y="1480954"/>
                </a:cubicBezTo>
                <a:lnTo>
                  <a:pt x="9099" y="1480954"/>
                </a:lnTo>
                <a:cubicBezTo>
                  <a:pt x="9016" y="1480954"/>
                  <a:pt x="8934" y="1480982"/>
                  <a:pt x="8851" y="1480982"/>
                </a:cubicBezTo>
                <a:lnTo>
                  <a:pt x="8851" y="996133"/>
                </a:lnTo>
                <a:cubicBezTo>
                  <a:pt x="8934" y="996133"/>
                  <a:pt x="9016" y="996161"/>
                  <a:pt x="9099" y="996161"/>
                </a:cubicBezTo>
                <a:lnTo>
                  <a:pt x="502258" y="996161"/>
                </a:lnTo>
                <a:cubicBezTo>
                  <a:pt x="502341" y="996161"/>
                  <a:pt x="502423" y="996133"/>
                  <a:pt x="502478" y="996133"/>
                </a:cubicBezTo>
                <a:close/>
                <a:moveTo>
                  <a:pt x="8851" y="1489678"/>
                </a:moveTo>
                <a:cubicBezTo>
                  <a:pt x="8934" y="1489678"/>
                  <a:pt x="9016" y="1489706"/>
                  <a:pt x="9099" y="1489706"/>
                </a:cubicBezTo>
                <a:lnTo>
                  <a:pt x="502258" y="1489706"/>
                </a:lnTo>
                <a:cubicBezTo>
                  <a:pt x="502341" y="1489706"/>
                  <a:pt x="502396" y="1489651"/>
                  <a:pt x="502478" y="1489651"/>
                </a:cubicBezTo>
                <a:lnTo>
                  <a:pt x="502478" y="1974527"/>
                </a:lnTo>
                <a:cubicBezTo>
                  <a:pt x="502396" y="1974527"/>
                  <a:pt x="502341" y="1974472"/>
                  <a:pt x="502258" y="1974472"/>
                </a:cubicBezTo>
                <a:lnTo>
                  <a:pt x="9099" y="1974472"/>
                </a:lnTo>
                <a:cubicBezTo>
                  <a:pt x="9016" y="1974472"/>
                  <a:pt x="8934" y="1974499"/>
                  <a:pt x="8851" y="1974499"/>
                </a:cubicBezTo>
                <a:lnTo>
                  <a:pt x="8851" y="1489678"/>
                </a:lnTo>
                <a:close/>
                <a:moveTo>
                  <a:pt x="2017128" y="1480954"/>
                </a:moveTo>
                <a:cubicBezTo>
                  <a:pt x="2017073" y="1480954"/>
                  <a:pt x="2017018" y="1480982"/>
                  <a:pt x="2016935" y="1480982"/>
                </a:cubicBezTo>
                <a:lnTo>
                  <a:pt x="2016935" y="996133"/>
                </a:lnTo>
                <a:cubicBezTo>
                  <a:pt x="2016990" y="996133"/>
                  <a:pt x="2017045" y="996161"/>
                  <a:pt x="2017128" y="996161"/>
                </a:cubicBezTo>
                <a:lnTo>
                  <a:pt x="2510122" y="996161"/>
                </a:lnTo>
                <a:lnTo>
                  <a:pt x="2510122" y="1480954"/>
                </a:lnTo>
                <a:lnTo>
                  <a:pt x="2017128" y="1480954"/>
                </a:lnTo>
                <a:close/>
                <a:moveTo>
                  <a:pt x="2510122" y="1489706"/>
                </a:moveTo>
                <a:lnTo>
                  <a:pt x="2510122" y="1974499"/>
                </a:lnTo>
                <a:lnTo>
                  <a:pt x="2017128" y="1974499"/>
                </a:lnTo>
                <a:cubicBezTo>
                  <a:pt x="2017073" y="1974499"/>
                  <a:pt x="2017018" y="1974527"/>
                  <a:pt x="2016935" y="1974527"/>
                </a:cubicBezTo>
                <a:lnTo>
                  <a:pt x="2016935" y="1489678"/>
                </a:lnTo>
                <a:cubicBezTo>
                  <a:pt x="2016990" y="1489678"/>
                  <a:pt x="2017045" y="1489706"/>
                  <a:pt x="2017128" y="1489706"/>
                </a:cubicBezTo>
                <a:lnTo>
                  <a:pt x="2510122" y="1489706"/>
                </a:lnTo>
                <a:close/>
                <a:moveTo>
                  <a:pt x="2017128" y="987437"/>
                </a:moveTo>
                <a:cubicBezTo>
                  <a:pt x="2017073" y="987437"/>
                  <a:pt x="2017018" y="987465"/>
                  <a:pt x="2016935" y="987465"/>
                </a:cubicBezTo>
                <a:lnTo>
                  <a:pt x="2016935" y="502589"/>
                </a:lnTo>
                <a:cubicBezTo>
                  <a:pt x="2016990" y="502589"/>
                  <a:pt x="2017045" y="502616"/>
                  <a:pt x="2017128" y="502616"/>
                </a:cubicBezTo>
                <a:lnTo>
                  <a:pt x="2510122" y="502616"/>
                </a:lnTo>
                <a:lnTo>
                  <a:pt x="2510122" y="987410"/>
                </a:lnTo>
                <a:lnTo>
                  <a:pt x="2017128" y="987410"/>
                </a:lnTo>
                <a:close/>
                <a:moveTo>
                  <a:pt x="2017128" y="493892"/>
                </a:moveTo>
                <a:cubicBezTo>
                  <a:pt x="2017073" y="493892"/>
                  <a:pt x="2017018" y="493920"/>
                  <a:pt x="2016935" y="493920"/>
                </a:cubicBezTo>
                <a:lnTo>
                  <a:pt x="2016935" y="9099"/>
                </a:lnTo>
                <a:cubicBezTo>
                  <a:pt x="2016935" y="9016"/>
                  <a:pt x="2016907" y="8934"/>
                  <a:pt x="2016907" y="8851"/>
                </a:cubicBezTo>
                <a:lnTo>
                  <a:pt x="2510122" y="8851"/>
                </a:lnTo>
                <a:cubicBezTo>
                  <a:pt x="2510122" y="8934"/>
                  <a:pt x="2510095" y="9016"/>
                  <a:pt x="2510095" y="9099"/>
                </a:cubicBezTo>
                <a:lnTo>
                  <a:pt x="2510095" y="493892"/>
                </a:lnTo>
                <a:lnTo>
                  <a:pt x="2017128" y="493892"/>
                </a:lnTo>
                <a:close/>
                <a:moveTo>
                  <a:pt x="1515409" y="1480954"/>
                </a:moveTo>
                <a:cubicBezTo>
                  <a:pt x="1515272" y="1480954"/>
                  <a:pt x="1515162" y="1481010"/>
                  <a:pt x="1515052" y="1481037"/>
                </a:cubicBezTo>
                <a:lnTo>
                  <a:pt x="1515052" y="996106"/>
                </a:lnTo>
                <a:cubicBezTo>
                  <a:pt x="1515162" y="996106"/>
                  <a:pt x="1515272" y="996188"/>
                  <a:pt x="1515409" y="996188"/>
                </a:cubicBezTo>
                <a:lnTo>
                  <a:pt x="2008211" y="996188"/>
                </a:lnTo>
                <a:lnTo>
                  <a:pt x="2008211" y="1480982"/>
                </a:lnTo>
                <a:lnTo>
                  <a:pt x="1515409" y="1480982"/>
                </a:lnTo>
                <a:close/>
                <a:moveTo>
                  <a:pt x="2008211" y="1489706"/>
                </a:moveTo>
                <a:lnTo>
                  <a:pt x="2008211" y="1974499"/>
                </a:lnTo>
                <a:lnTo>
                  <a:pt x="1515409" y="1974499"/>
                </a:lnTo>
                <a:cubicBezTo>
                  <a:pt x="1515272" y="1974499"/>
                  <a:pt x="1515162" y="1974555"/>
                  <a:pt x="1515052" y="1974582"/>
                </a:cubicBezTo>
                <a:lnTo>
                  <a:pt x="1515052" y="1489623"/>
                </a:lnTo>
                <a:cubicBezTo>
                  <a:pt x="1515162" y="1489623"/>
                  <a:pt x="1515272" y="1489706"/>
                  <a:pt x="1515409" y="1489706"/>
                </a:cubicBezTo>
                <a:lnTo>
                  <a:pt x="2008211" y="1489706"/>
                </a:lnTo>
                <a:close/>
                <a:moveTo>
                  <a:pt x="1515409" y="987437"/>
                </a:moveTo>
                <a:cubicBezTo>
                  <a:pt x="1515272" y="987437"/>
                  <a:pt x="1515162" y="987492"/>
                  <a:pt x="1515052" y="987520"/>
                </a:cubicBezTo>
                <a:lnTo>
                  <a:pt x="1515052" y="502561"/>
                </a:lnTo>
                <a:cubicBezTo>
                  <a:pt x="1515162" y="502561"/>
                  <a:pt x="1515272" y="502644"/>
                  <a:pt x="1515409" y="502644"/>
                </a:cubicBezTo>
                <a:lnTo>
                  <a:pt x="2008211" y="502644"/>
                </a:lnTo>
                <a:lnTo>
                  <a:pt x="2008211" y="987437"/>
                </a:lnTo>
                <a:lnTo>
                  <a:pt x="1515409" y="987437"/>
                </a:lnTo>
                <a:close/>
                <a:moveTo>
                  <a:pt x="1515409" y="493892"/>
                </a:moveTo>
                <a:cubicBezTo>
                  <a:pt x="1515272" y="493892"/>
                  <a:pt x="1515162" y="493947"/>
                  <a:pt x="1515052" y="493975"/>
                </a:cubicBezTo>
                <a:lnTo>
                  <a:pt x="1515052" y="9099"/>
                </a:lnTo>
                <a:cubicBezTo>
                  <a:pt x="1515052" y="9016"/>
                  <a:pt x="1515024" y="8934"/>
                  <a:pt x="1515024" y="8851"/>
                </a:cubicBezTo>
                <a:lnTo>
                  <a:pt x="2008239" y="8851"/>
                </a:lnTo>
                <a:cubicBezTo>
                  <a:pt x="2008239" y="8934"/>
                  <a:pt x="2008211" y="9016"/>
                  <a:pt x="2008211" y="9099"/>
                </a:cubicBezTo>
                <a:lnTo>
                  <a:pt x="2008211" y="493892"/>
                </a:lnTo>
                <a:lnTo>
                  <a:pt x="1515409" y="493892"/>
                </a:lnTo>
                <a:close/>
                <a:moveTo>
                  <a:pt x="1013664" y="1480954"/>
                </a:moveTo>
                <a:cubicBezTo>
                  <a:pt x="1013471" y="1480954"/>
                  <a:pt x="1013306" y="1481037"/>
                  <a:pt x="1013113" y="1481065"/>
                </a:cubicBezTo>
                <a:lnTo>
                  <a:pt x="1013113" y="996051"/>
                </a:lnTo>
                <a:cubicBezTo>
                  <a:pt x="1013306" y="996078"/>
                  <a:pt x="1013471" y="996161"/>
                  <a:pt x="1013664" y="996161"/>
                </a:cubicBezTo>
                <a:lnTo>
                  <a:pt x="1506273" y="996161"/>
                </a:lnTo>
                <a:lnTo>
                  <a:pt x="1506273" y="1480954"/>
                </a:lnTo>
                <a:lnTo>
                  <a:pt x="1013664" y="1480954"/>
                </a:lnTo>
                <a:close/>
                <a:moveTo>
                  <a:pt x="1506300" y="1489706"/>
                </a:moveTo>
                <a:lnTo>
                  <a:pt x="1506300" y="1974499"/>
                </a:lnTo>
                <a:lnTo>
                  <a:pt x="1013691" y="1974499"/>
                </a:lnTo>
                <a:cubicBezTo>
                  <a:pt x="1013498" y="1974499"/>
                  <a:pt x="1013333" y="1974582"/>
                  <a:pt x="1013141" y="1974609"/>
                </a:cubicBezTo>
                <a:lnTo>
                  <a:pt x="1013141" y="1489596"/>
                </a:lnTo>
                <a:cubicBezTo>
                  <a:pt x="1013333" y="1489623"/>
                  <a:pt x="1013498" y="1489706"/>
                  <a:pt x="1013691" y="1489706"/>
                </a:cubicBezTo>
                <a:lnTo>
                  <a:pt x="1506300" y="1489706"/>
                </a:lnTo>
                <a:close/>
                <a:moveTo>
                  <a:pt x="1013664" y="987437"/>
                </a:moveTo>
                <a:cubicBezTo>
                  <a:pt x="1013471" y="987437"/>
                  <a:pt x="1013306" y="987520"/>
                  <a:pt x="1013113" y="987547"/>
                </a:cubicBezTo>
                <a:lnTo>
                  <a:pt x="1013113" y="502534"/>
                </a:lnTo>
                <a:cubicBezTo>
                  <a:pt x="1013306" y="502561"/>
                  <a:pt x="1013471" y="502644"/>
                  <a:pt x="1013664" y="502644"/>
                </a:cubicBezTo>
                <a:lnTo>
                  <a:pt x="1506273" y="502644"/>
                </a:lnTo>
                <a:lnTo>
                  <a:pt x="1506273" y="987437"/>
                </a:lnTo>
                <a:lnTo>
                  <a:pt x="1013664" y="987437"/>
                </a:lnTo>
                <a:close/>
                <a:moveTo>
                  <a:pt x="1013664" y="493892"/>
                </a:moveTo>
                <a:cubicBezTo>
                  <a:pt x="1013471" y="493892"/>
                  <a:pt x="1013306" y="493975"/>
                  <a:pt x="1013113" y="494002"/>
                </a:cubicBezTo>
                <a:lnTo>
                  <a:pt x="1013113" y="9099"/>
                </a:lnTo>
                <a:cubicBezTo>
                  <a:pt x="1013113" y="9016"/>
                  <a:pt x="1013086" y="8934"/>
                  <a:pt x="1013086" y="8851"/>
                </a:cubicBezTo>
                <a:lnTo>
                  <a:pt x="1506300" y="8851"/>
                </a:lnTo>
                <a:cubicBezTo>
                  <a:pt x="1506300" y="8934"/>
                  <a:pt x="1506273" y="9016"/>
                  <a:pt x="1506273" y="9099"/>
                </a:cubicBezTo>
                <a:lnTo>
                  <a:pt x="1506273" y="493892"/>
                </a:lnTo>
                <a:lnTo>
                  <a:pt x="1013664" y="493892"/>
                </a:lnTo>
                <a:close/>
                <a:moveTo>
                  <a:pt x="511945" y="1480954"/>
                </a:moveTo>
                <a:cubicBezTo>
                  <a:pt x="511698" y="1480954"/>
                  <a:pt x="511477" y="1481065"/>
                  <a:pt x="511230" y="1481092"/>
                </a:cubicBezTo>
                <a:lnTo>
                  <a:pt x="511230" y="996023"/>
                </a:lnTo>
                <a:cubicBezTo>
                  <a:pt x="511477" y="996078"/>
                  <a:pt x="511698" y="996161"/>
                  <a:pt x="511945" y="996161"/>
                </a:cubicBezTo>
                <a:lnTo>
                  <a:pt x="1004389" y="996161"/>
                </a:lnTo>
                <a:lnTo>
                  <a:pt x="1004389" y="1480954"/>
                </a:lnTo>
                <a:lnTo>
                  <a:pt x="511945" y="1480954"/>
                </a:lnTo>
                <a:close/>
                <a:moveTo>
                  <a:pt x="1004389" y="1489706"/>
                </a:moveTo>
                <a:lnTo>
                  <a:pt x="1004389" y="1974499"/>
                </a:lnTo>
                <a:lnTo>
                  <a:pt x="511945" y="1974499"/>
                </a:lnTo>
                <a:cubicBezTo>
                  <a:pt x="511698" y="1974499"/>
                  <a:pt x="511477" y="1974609"/>
                  <a:pt x="511230" y="1974637"/>
                </a:cubicBezTo>
                <a:lnTo>
                  <a:pt x="511230" y="1489568"/>
                </a:lnTo>
                <a:cubicBezTo>
                  <a:pt x="511477" y="1489623"/>
                  <a:pt x="511698" y="1489706"/>
                  <a:pt x="511945" y="1489706"/>
                </a:cubicBezTo>
                <a:lnTo>
                  <a:pt x="1004389" y="1489706"/>
                </a:lnTo>
                <a:close/>
                <a:moveTo>
                  <a:pt x="511945" y="987437"/>
                </a:moveTo>
                <a:cubicBezTo>
                  <a:pt x="511698" y="987437"/>
                  <a:pt x="511477" y="987547"/>
                  <a:pt x="511230" y="987575"/>
                </a:cubicBezTo>
                <a:lnTo>
                  <a:pt x="511230" y="502478"/>
                </a:lnTo>
                <a:cubicBezTo>
                  <a:pt x="511477" y="502534"/>
                  <a:pt x="511698" y="502616"/>
                  <a:pt x="511945" y="502616"/>
                </a:cubicBezTo>
                <a:lnTo>
                  <a:pt x="1004389" y="502616"/>
                </a:lnTo>
                <a:lnTo>
                  <a:pt x="1004389" y="987410"/>
                </a:lnTo>
                <a:lnTo>
                  <a:pt x="511945" y="987410"/>
                </a:lnTo>
                <a:close/>
                <a:moveTo>
                  <a:pt x="511945" y="493892"/>
                </a:moveTo>
                <a:cubicBezTo>
                  <a:pt x="511698" y="493892"/>
                  <a:pt x="511477" y="494002"/>
                  <a:pt x="511230" y="494030"/>
                </a:cubicBezTo>
                <a:lnTo>
                  <a:pt x="511230" y="9099"/>
                </a:lnTo>
                <a:cubicBezTo>
                  <a:pt x="511230" y="9016"/>
                  <a:pt x="511202" y="8934"/>
                  <a:pt x="511202" y="8851"/>
                </a:cubicBezTo>
                <a:lnTo>
                  <a:pt x="1004417" y="8851"/>
                </a:lnTo>
                <a:cubicBezTo>
                  <a:pt x="1004417" y="8934"/>
                  <a:pt x="1004389" y="9016"/>
                  <a:pt x="1004389" y="9099"/>
                </a:cubicBezTo>
                <a:lnTo>
                  <a:pt x="1004389" y="493892"/>
                </a:lnTo>
                <a:lnTo>
                  <a:pt x="511945" y="493892"/>
                </a:lnTo>
                <a:close/>
                <a:moveTo>
                  <a:pt x="511945" y="1983251"/>
                </a:moveTo>
                <a:lnTo>
                  <a:pt x="1004389" y="1983251"/>
                </a:lnTo>
                <a:lnTo>
                  <a:pt x="1004389" y="2467494"/>
                </a:lnTo>
                <a:lnTo>
                  <a:pt x="511230" y="2467494"/>
                </a:lnTo>
                <a:lnTo>
                  <a:pt x="511230" y="1983086"/>
                </a:lnTo>
                <a:cubicBezTo>
                  <a:pt x="511477" y="1983141"/>
                  <a:pt x="511698" y="1983251"/>
                  <a:pt x="511945" y="1983251"/>
                </a:cubicBezTo>
                <a:close/>
                <a:moveTo>
                  <a:pt x="1013141" y="1983141"/>
                </a:moveTo>
                <a:cubicBezTo>
                  <a:pt x="1013333" y="1983168"/>
                  <a:pt x="1013498" y="1983251"/>
                  <a:pt x="1013691" y="1983251"/>
                </a:cubicBezTo>
                <a:lnTo>
                  <a:pt x="1506300" y="1983251"/>
                </a:lnTo>
                <a:lnTo>
                  <a:pt x="1506300" y="2467494"/>
                </a:lnTo>
                <a:lnTo>
                  <a:pt x="1013141" y="2467494"/>
                </a:lnTo>
                <a:lnTo>
                  <a:pt x="1013141" y="1983141"/>
                </a:lnTo>
                <a:close/>
                <a:moveTo>
                  <a:pt x="1515052" y="1983168"/>
                </a:moveTo>
                <a:cubicBezTo>
                  <a:pt x="1515162" y="1983168"/>
                  <a:pt x="1515272" y="1983251"/>
                  <a:pt x="1515409" y="1983251"/>
                </a:cubicBezTo>
                <a:lnTo>
                  <a:pt x="2008211" y="1983251"/>
                </a:lnTo>
                <a:lnTo>
                  <a:pt x="2008211" y="2467494"/>
                </a:lnTo>
                <a:lnTo>
                  <a:pt x="1515052" y="2467494"/>
                </a:lnTo>
                <a:lnTo>
                  <a:pt x="1515052" y="1983168"/>
                </a:lnTo>
                <a:close/>
                <a:moveTo>
                  <a:pt x="2016935" y="1983196"/>
                </a:moveTo>
                <a:cubicBezTo>
                  <a:pt x="2016990" y="1983196"/>
                  <a:pt x="2017045" y="1983223"/>
                  <a:pt x="2017128" y="1983223"/>
                </a:cubicBezTo>
                <a:lnTo>
                  <a:pt x="2510122" y="1983223"/>
                </a:lnTo>
                <a:lnTo>
                  <a:pt x="2510122" y="2467494"/>
                </a:lnTo>
                <a:lnTo>
                  <a:pt x="2016963" y="2467494"/>
                </a:lnTo>
                <a:lnTo>
                  <a:pt x="2016963" y="1983196"/>
                </a:lnTo>
                <a:close/>
                <a:moveTo>
                  <a:pt x="3012006" y="996161"/>
                </a:moveTo>
                <a:lnTo>
                  <a:pt x="3012006" y="1480954"/>
                </a:lnTo>
                <a:lnTo>
                  <a:pt x="2518846" y="1480954"/>
                </a:lnTo>
                <a:lnTo>
                  <a:pt x="2518846" y="996161"/>
                </a:lnTo>
                <a:lnTo>
                  <a:pt x="3012006" y="996161"/>
                </a:lnTo>
                <a:close/>
                <a:moveTo>
                  <a:pt x="2518846" y="987437"/>
                </a:moveTo>
                <a:lnTo>
                  <a:pt x="2518846" y="502644"/>
                </a:lnTo>
                <a:lnTo>
                  <a:pt x="3012006" y="502644"/>
                </a:lnTo>
                <a:lnTo>
                  <a:pt x="3012006" y="987437"/>
                </a:lnTo>
                <a:lnTo>
                  <a:pt x="2518846" y="987437"/>
                </a:lnTo>
                <a:close/>
                <a:moveTo>
                  <a:pt x="3012006" y="1489706"/>
                </a:moveTo>
                <a:lnTo>
                  <a:pt x="3012006" y="1974499"/>
                </a:lnTo>
                <a:lnTo>
                  <a:pt x="2518846" y="1974499"/>
                </a:lnTo>
                <a:lnTo>
                  <a:pt x="2518846" y="1489706"/>
                </a:lnTo>
                <a:lnTo>
                  <a:pt x="3012006" y="1489706"/>
                </a:lnTo>
                <a:close/>
                <a:moveTo>
                  <a:pt x="3012006" y="1983251"/>
                </a:moveTo>
                <a:lnTo>
                  <a:pt x="3012006" y="2467494"/>
                </a:lnTo>
                <a:lnTo>
                  <a:pt x="2518846" y="2467494"/>
                </a:lnTo>
                <a:lnTo>
                  <a:pt x="2518846" y="1983251"/>
                </a:lnTo>
                <a:lnTo>
                  <a:pt x="3012006" y="1983251"/>
                </a:lnTo>
                <a:close/>
                <a:moveTo>
                  <a:pt x="3012006" y="493892"/>
                </a:moveTo>
                <a:lnTo>
                  <a:pt x="2518846" y="493892"/>
                </a:lnTo>
                <a:lnTo>
                  <a:pt x="2518846" y="9099"/>
                </a:lnTo>
                <a:cubicBezTo>
                  <a:pt x="2518846" y="9016"/>
                  <a:pt x="2518818" y="8934"/>
                  <a:pt x="2518818" y="8851"/>
                </a:cubicBezTo>
                <a:lnTo>
                  <a:pt x="3012033" y="8851"/>
                </a:lnTo>
                <a:cubicBezTo>
                  <a:pt x="3012033" y="8934"/>
                  <a:pt x="3012006" y="9016"/>
                  <a:pt x="3012006" y="9099"/>
                </a:cubicBezTo>
                <a:lnTo>
                  <a:pt x="3012006" y="493892"/>
                </a:lnTo>
                <a:close/>
                <a:moveTo>
                  <a:pt x="502506" y="8851"/>
                </a:moveTo>
                <a:cubicBezTo>
                  <a:pt x="502506" y="8934"/>
                  <a:pt x="502478" y="9016"/>
                  <a:pt x="502478" y="9099"/>
                </a:cubicBezTo>
                <a:lnTo>
                  <a:pt x="502478" y="493947"/>
                </a:lnTo>
                <a:cubicBezTo>
                  <a:pt x="502396" y="493947"/>
                  <a:pt x="502341" y="493892"/>
                  <a:pt x="502258" y="493892"/>
                </a:cubicBezTo>
                <a:lnTo>
                  <a:pt x="9099" y="493892"/>
                </a:lnTo>
                <a:cubicBezTo>
                  <a:pt x="9016" y="493892"/>
                  <a:pt x="8934" y="493920"/>
                  <a:pt x="8851" y="493920"/>
                </a:cubicBezTo>
                <a:lnTo>
                  <a:pt x="8851" y="8851"/>
                </a:lnTo>
                <a:lnTo>
                  <a:pt x="502506" y="8851"/>
                </a:lnTo>
                <a:close/>
                <a:moveTo>
                  <a:pt x="8851" y="1983223"/>
                </a:moveTo>
                <a:cubicBezTo>
                  <a:pt x="8934" y="1983223"/>
                  <a:pt x="9016" y="1983251"/>
                  <a:pt x="9099" y="1983251"/>
                </a:cubicBezTo>
                <a:lnTo>
                  <a:pt x="502258" y="1983251"/>
                </a:lnTo>
                <a:cubicBezTo>
                  <a:pt x="502341" y="1983251"/>
                  <a:pt x="502396" y="1983196"/>
                  <a:pt x="502478" y="1983196"/>
                </a:cubicBezTo>
                <a:lnTo>
                  <a:pt x="502478" y="2467494"/>
                </a:lnTo>
                <a:lnTo>
                  <a:pt x="8851" y="2467494"/>
                </a:lnTo>
                <a:lnTo>
                  <a:pt x="8851" y="1983223"/>
                </a:lnTo>
                <a:close/>
                <a:moveTo>
                  <a:pt x="3020757" y="2467494"/>
                </a:moveTo>
                <a:lnTo>
                  <a:pt x="3020757" y="1983251"/>
                </a:lnTo>
                <a:lnTo>
                  <a:pt x="3513751" y="1983251"/>
                </a:lnTo>
                <a:cubicBezTo>
                  <a:pt x="3513999" y="1983251"/>
                  <a:pt x="3514247" y="1983223"/>
                  <a:pt x="3514467" y="1983168"/>
                </a:cubicBezTo>
                <a:lnTo>
                  <a:pt x="3514467" y="2467494"/>
                </a:lnTo>
                <a:lnTo>
                  <a:pt x="3020757" y="246749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18900000" scaled="1"/>
            <a:tileRect/>
          </a:gradFill>
          <a:ln w="274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7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9BE2C-130C-4AEB-8C71-14938C2D968B}"/>
              </a:ext>
            </a:extLst>
          </p:cNvPr>
          <p:cNvSpPr txBox="1"/>
          <p:nvPr/>
        </p:nvSpPr>
        <p:spPr>
          <a:xfrm>
            <a:off x="767424" y="1022390"/>
            <a:ext cx="5719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FONT RECOGNITION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SYSTEM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ENGLISH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E2F50-9F36-4DF5-BDCA-B323BBF70C14}"/>
              </a:ext>
            </a:extLst>
          </p:cNvPr>
          <p:cNvSpPr txBox="1"/>
          <p:nvPr/>
        </p:nvSpPr>
        <p:spPr>
          <a:xfrm>
            <a:off x="820693" y="4793822"/>
            <a:ext cx="5719617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UTKARSH - 19BCE1631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KOWSHAL - 19BCE1396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43F1C-B5F3-4FD6-858B-5A326D537BD7}"/>
              </a:ext>
            </a:extLst>
          </p:cNvPr>
          <p:cNvSpPr txBox="1"/>
          <p:nvPr/>
        </p:nvSpPr>
        <p:spPr>
          <a:xfrm>
            <a:off x="843380" y="4447712"/>
            <a:ext cx="338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CBIVR - CSE3018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A1AC7D-B25F-4A5E-A991-FDF2A05993C1}"/>
              </a:ext>
            </a:extLst>
          </p:cNvPr>
          <p:cNvSpPr txBox="1"/>
          <p:nvPr/>
        </p:nvSpPr>
        <p:spPr>
          <a:xfrm>
            <a:off x="2484726" y="964285"/>
            <a:ext cx="722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What do we offer ?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F1F27-2170-4948-98DD-A235CC97079B}"/>
              </a:ext>
            </a:extLst>
          </p:cNvPr>
          <p:cNvSpPr txBox="1"/>
          <p:nvPr/>
        </p:nvSpPr>
        <p:spPr>
          <a:xfrm>
            <a:off x="1861874" y="3025826"/>
            <a:ext cx="3854468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Jupyter</a:t>
            </a:r>
            <a:r>
              <a:rPr lang="en-US" altLang="ko-KR" dirty="0">
                <a:solidFill>
                  <a:schemeClr val="bg1"/>
                </a:solidFill>
              </a:rPr>
              <a:t> Notebook for running the modules code and train the model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BD9DF-5AB4-42F2-AF67-5D6F401D090C}"/>
              </a:ext>
            </a:extLst>
          </p:cNvPr>
          <p:cNvSpPr txBox="1"/>
          <p:nvPr/>
        </p:nvSpPr>
        <p:spPr>
          <a:xfrm>
            <a:off x="6475658" y="3025826"/>
            <a:ext cx="3854468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Adobe VFR Dataset for the model to train 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9D03D9-CF07-489B-A441-F2F5FA275C34}"/>
              </a:ext>
            </a:extLst>
          </p:cNvPr>
          <p:cNvSpPr txBox="1"/>
          <p:nvPr/>
        </p:nvSpPr>
        <p:spPr>
          <a:xfrm>
            <a:off x="1861874" y="5093040"/>
            <a:ext cx="3854468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Query image containing the font you know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4CB6CA-9280-434C-BC29-5F4CB5B121C6}"/>
              </a:ext>
            </a:extLst>
          </p:cNvPr>
          <p:cNvSpPr txBox="1"/>
          <p:nvPr/>
        </p:nvSpPr>
        <p:spPr>
          <a:xfrm>
            <a:off x="6475658" y="5093040"/>
            <a:ext cx="3854468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A better hardware to train the model (non-functional requirement)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63FB41-D06B-4CBF-9B12-D99FD438BCA2}"/>
              </a:ext>
            </a:extLst>
          </p:cNvPr>
          <p:cNvGrpSpPr/>
          <p:nvPr/>
        </p:nvGrpSpPr>
        <p:grpSpPr>
          <a:xfrm>
            <a:off x="3541256" y="2256210"/>
            <a:ext cx="495704" cy="495704"/>
            <a:chOff x="2801293" y="892968"/>
            <a:chExt cx="390525" cy="390525"/>
          </a:xfrm>
          <a:solidFill>
            <a:schemeClr val="bg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55331E3-3722-47A0-9ED3-B6D2B6CA5E2F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26510616-AB4E-427E-8E1A-0B8B7B1F8512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A64B8F0-848C-4320-9427-CBFF2ACE2728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8C5D206-22E9-4FE1-8EDF-B29342E85265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411799F-70EF-4889-9CBE-171FC04CD73B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C503E02-EEE0-4653-92AB-E9D507E4A9C7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108">
            <a:extLst>
              <a:ext uri="{FF2B5EF4-FFF2-40B4-BE49-F238E27FC236}">
                <a16:creationId xmlns:a16="http://schemas.microsoft.com/office/drawing/2014/main" id="{497EC715-A9D8-4FA3-B311-1B21E12A952A}"/>
              </a:ext>
            </a:extLst>
          </p:cNvPr>
          <p:cNvGrpSpPr/>
          <p:nvPr/>
        </p:nvGrpSpPr>
        <p:grpSpPr>
          <a:xfrm>
            <a:off x="8204993" y="4410452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27" name="자유형: 도형 109">
              <a:extLst>
                <a:ext uri="{FF2B5EF4-FFF2-40B4-BE49-F238E27FC236}">
                  <a16:creationId xmlns:a16="http://schemas.microsoft.com/office/drawing/2014/main" id="{113549D0-F9AC-4775-8308-70A2E3C30B10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110">
              <a:extLst>
                <a:ext uri="{FF2B5EF4-FFF2-40B4-BE49-F238E27FC236}">
                  <a16:creationId xmlns:a16="http://schemas.microsoft.com/office/drawing/2014/main" id="{CB31A460-742A-4C13-B870-E8C0BC4EDBD3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2" name="그룹 187">
            <a:extLst>
              <a:ext uri="{FF2B5EF4-FFF2-40B4-BE49-F238E27FC236}">
                <a16:creationId xmlns:a16="http://schemas.microsoft.com/office/drawing/2014/main" id="{6EA6D411-6B63-4466-9A90-BBE41F80C990}"/>
              </a:ext>
            </a:extLst>
          </p:cNvPr>
          <p:cNvGrpSpPr/>
          <p:nvPr/>
        </p:nvGrpSpPr>
        <p:grpSpPr>
          <a:xfrm>
            <a:off x="3492407" y="4419976"/>
            <a:ext cx="390525" cy="333375"/>
            <a:chOff x="4795162" y="3580638"/>
            <a:chExt cx="390525" cy="333375"/>
          </a:xfrm>
          <a:solidFill>
            <a:schemeClr val="bg1"/>
          </a:solidFill>
        </p:grpSpPr>
        <p:sp>
          <p:nvSpPr>
            <p:cNvPr id="53" name="자유형: 도형 188">
              <a:extLst>
                <a:ext uri="{FF2B5EF4-FFF2-40B4-BE49-F238E27FC236}">
                  <a16:creationId xmlns:a16="http://schemas.microsoft.com/office/drawing/2014/main" id="{EBC861E3-AF03-4F01-9DAC-BA4ED1FBFBB4}"/>
                </a:ext>
              </a:extLst>
            </p:cNvPr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>
                <a:gd name="connsiteX0" fmla="*/ 44958 w 85725"/>
                <a:gd name="connsiteY0" fmla="*/ 82772 h 85725"/>
                <a:gd name="connsiteX1" fmla="*/ 82773 w 85725"/>
                <a:gd name="connsiteY1" fmla="*/ 44958 h 85725"/>
                <a:gd name="connsiteX2" fmla="*/ 44958 w 85725"/>
                <a:gd name="connsiteY2" fmla="*/ 7144 h 85725"/>
                <a:gd name="connsiteX3" fmla="*/ 7144 w 85725"/>
                <a:gd name="connsiteY3" fmla="*/ 44958 h 85725"/>
                <a:gd name="connsiteX4" fmla="*/ 44958 w 85725"/>
                <a:gd name="connsiteY4" fmla="*/ 82772 h 85725"/>
                <a:gd name="connsiteX5" fmla="*/ 44958 w 85725"/>
                <a:gd name="connsiteY5" fmla="*/ 29242 h 85725"/>
                <a:gd name="connsiteX6" fmla="*/ 60580 w 85725"/>
                <a:gd name="connsiteY6" fmla="*/ 44863 h 85725"/>
                <a:gd name="connsiteX7" fmla="*/ 44958 w 85725"/>
                <a:gd name="connsiteY7" fmla="*/ 60484 h 85725"/>
                <a:gd name="connsiteX8" fmla="*/ 29338 w 85725"/>
                <a:gd name="connsiteY8" fmla="*/ 44863 h 85725"/>
                <a:gd name="connsiteX9" fmla="*/ 44958 w 85725"/>
                <a:gd name="connsiteY9" fmla="*/ 29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85725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189">
              <a:extLst>
                <a:ext uri="{FF2B5EF4-FFF2-40B4-BE49-F238E27FC236}">
                  <a16:creationId xmlns:a16="http://schemas.microsoft.com/office/drawing/2014/main" id="{CA5C947E-B14F-4A34-89E3-D14AD7D5CF68}"/>
                </a:ext>
              </a:extLst>
            </p:cNvPr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>
                <a:gd name="connsiteX0" fmla="*/ 372237 w 390525"/>
                <a:gd name="connsiteY0" fmla="*/ 7144 h 333375"/>
                <a:gd name="connsiteX1" fmla="*/ 20955 w 390525"/>
                <a:gd name="connsiteY1" fmla="*/ 7144 h 333375"/>
                <a:gd name="connsiteX2" fmla="*/ 7144 w 390525"/>
                <a:gd name="connsiteY2" fmla="*/ 20955 h 333375"/>
                <a:gd name="connsiteX3" fmla="*/ 7144 w 390525"/>
                <a:gd name="connsiteY3" fmla="*/ 318230 h 333375"/>
                <a:gd name="connsiteX4" fmla="*/ 20955 w 390525"/>
                <a:gd name="connsiteY4" fmla="*/ 332041 h 333375"/>
                <a:gd name="connsiteX5" fmla="*/ 372237 w 390525"/>
                <a:gd name="connsiteY5" fmla="*/ 332041 h 333375"/>
                <a:gd name="connsiteX6" fmla="*/ 386048 w 390525"/>
                <a:gd name="connsiteY6" fmla="*/ 318230 h 333375"/>
                <a:gd name="connsiteX7" fmla="*/ 386048 w 390525"/>
                <a:gd name="connsiteY7" fmla="*/ 20955 h 333375"/>
                <a:gd name="connsiteX8" fmla="*/ 372237 w 390525"/>
                <a:gd name="connsiteY8" fmla="*/ 7144 h 333375"/>
                <a:gd name="connsiteX9" fmla="*/ 363855 w 390525"/>
                <a:gd name="connsiteY9" fmla="*/ 29337 h 333375"/>
                <a:gd name="connsiteX10" fmla="*/ 363855 w 390525"/>
                <a:gd name="connsiteY10" fmla="*/ 205073 h 333375"/>
                <a:gd name="connsiteX11" fmla="*/ 294037 w 390525"/>
                <a:gd name="connsiteY11" fmla="*/ 135255 h 333375"/>
                <a:gd name="connsiteX12" fmla="*/ 277559 w 390525"/>
                <a:gd name="connsiteY12" fmla="*/ 135255 h 333375"/>
                <a:gd name="connsiteX13" fmla="*/ 178784 w 390525"/>
                <a:gd name="connsiteY13" fmla="*/ 234029 h 333375"/>
                <a:gd name="connsiteX14" fmla="*/ 115729 w 390525"/>
                <a:gd name="connsiteY14" fmla="*/ 170974 h 333375"/>
                <a:gd name="connsiteX15" fmla="*/ 105537 w 390525"/>
                <a:gd name="connsiteY15" fmla="*/ 167735 h 333375"/>
                <a:gd name="connsiteX16" fmla="*/ 98965 w 390525"/>
                <a:gd name="connsiteY16" fmla="*/ 171164 h 333375"/>
                <a:gd name="connsiteX17" fmla="*/ 29337 w 390525"/>
                <a:gd name="connsiteY17" fmla="*/ 240792 h 333375"/>
                <a:gd name="connsiteX18" fmla="*/ 29337 w 390525"/>
                <a:gd name="connsiteY18" fmla="*/ 29337 h 333375"/>
                <a:gd name="connsiteX19" fmla="*/ 363855 w 390525"/>
                <a:gd name="connsiteY19" fmla="*/ 29337 h 333375"/>
                <a:gd name="connsiteX20" fmla="*/ 29337 w 390525"/>
                <a:gd name="connsiteY20" fmla="*/ 309848 h 333375"/>
                <a:gd name="connsiteX21" fmla="*/ 29337 w 390525"/>
                <a:gd name="connsiteY21" fmla="*/ 272034 h 333375"/>
                <a:gd name="connsiteX22" fmla="*/ 107442 w 390525"/>
                <a:gd name="connsiteY22" fmla="*/ 193929 h 333375"/>
                <a:gd name="connsiteX23" fmla="*/ 170307 w 390525"/>
                <a:gd name="connsiteY23" fmla="*/ 256794 h 333375"/>
                <a:gd name="connsiteX24" fmla="*/ 176784 w 390525"/>
                <a:gd name="connsiteY24" fmla="*/ 260223 h 333375"/>
                <a:gd name="connsiteX25" fmla="*/ 186976 w 390525"/>
                <a:gd name="connsiteY25" fmla="*/ 256984 h 333375"/>
                <a:gd name="connsiteX26" fmla="*/ 285750 w 390525"/>
                <a:gd name="connsiteY26" fmla="*/ 158210 h 333375"/>
                <a:gd name="connsiteX27" fmla="*/ 363855 w 390525"/>
                <a:gd name="connsiteY27" fmla="*/ 236315 h 333375"/>
                <a:gd name="connsiteX28" fmla="*/ 363855 w 390525"/>
                <a:gd name="connsiteY28" fmla="*/ 309753 h 333375"/>
                <a:gd name="connsiteX29" fmla="*/ 29337 w 390525"/>
                <a:gd name="connsiteY29" fmla="*/ 30975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0525" h="333375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137">
            <a:extLst>
              <a:ext uri="{FF2B5EF4-FFF2-40B4-BE49-F238E27FC236}">
                <a16:creationId xmlns:a16="http://schemas.microsoft.com/office/drawing/2014/main" id="{ADD1A419-3639-46EC-ABF2-0BFE965D8F6E}"/>
              </a:ext>
            </a:extLst>
          </p:cNvPr>
          <p:cNvGrpSpPr/>
          <p:nvPr/>
        </p:nvGrpSpPr>
        <p:grpSpPr>
          <a:xfrm>
            <a:off x="8204992" y="2347026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56" name="자유형: 도형 138">
              <a:extLst>
                <a:ext uri="{FF2B5EF4-FFF2-40B4-BE49-F238E27FC236}">
                  <a16:creationId xmlns:a16="http://schemas.microsoft.com/office/drawing/2014/main" id="{380E44E1-AAD2-4EC0-8A22-CE81CB1756D4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139">
              <a:extLst>
                <a:ext uri="{FF2B5EF4-FFF2-40B4-BE49-F238E27FC236}">
                  <a16:creationId xmlns:a16="http://schemas.microsoft.com/office/drawing/2014/main" id="{DC8F48EF-16EA-4571-B970-DDBAC6FF1183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140">
              <a:extLst>
                <a:ext uri="{FF2B5EF4-FFF2-40B4-BE49-F238E27FC236}">
                  <a16:creationId xmlns:a16="http://schemas.microsoft.com/office/drawing/2014/main" id="{FF3CFBDB-DFF7-4013-A4DF-035B981429A2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141">
              <a:extLst>
                <a:ext uri="{FF2B5EF4-FFF2-40B4-BE49-F238E27FC236}">
                  <a16:creationId xmlns:a16="http://schemas.microsoft.com/office/drawing/2014/main" id="{403D0D9F-E046-4330-A73F-CD95A5C0A94E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142">
              <a:extLst>
                <a:ext uri="{FF2B5EF4-FFF2-40B4-BE49-F238E27FC236}">
                  <a16:creationId xmlns:a16="http://schemas.microsoft.com/office/drawing/2014/main" id="{AEBCDC6C-97F5-40D0-B624-271D691D8520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143">
              <a:extLst>
                <a:ext uri="{FF2B5EF4-FFF2-40B4-BE49-F238E27FC236}">
                  <a16:creationId xmlns:a16="http://schemas.microsoft.com/office/drawing/2014/main" id="{2DE24A04-496D-4555-A93E-F4E81F3466F0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144">
              <a:extLst>
                <a:ext uri="{FF2B5EF4-FFF2-40B4-BE49-F238E27FC236}">
                  <a16:creationId xmlns:a16="http://schemas.microsoft.com/office/drawing/2014/main" id="{E9C70675-CDA4-4ED1-A795-C16AB4C62115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145">
              <a:extLst>
                <a:ext uri="{FF2B5EF4-FFF2-40B4-BE49-F238E27FC236}">
                  <a16:creationId xmlns:a16="http://schemas.microsoft.com/office/drawing/2014/main" id="{6BCC3349-C252-43BF-887D-C2169389306C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93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424208-1DDB-4B7C-8138-827063DE6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7B945E-2E27-46D1-A223-B1DFC060EF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24986" r="23970"/>
          <a:stretch/>
        </p:blipFill>
        <p:spPr>
          <a:xfrm>
            <a:off x="1802166" y="1358283"/>
            <a:ext cx="5193437" cy="31899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5331A-50BA-4390-8F81-1C8CA2512A31}"/>
              </a:ext>
            </a:extLst>
          </p:cNvPr>
          <p:cNvSpPr txBox="1"/>
          <p:nvPr/>
        </p:nvSpPr>
        <p:spPr>
          <a:xfrm>
            <a:off x="7189920" y="2399237"/>
            <a:ext cx="4842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6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4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3175000" y="2875002"/>
            <a:ext cx="584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solidFill>
                  <a:schemeClr val="bg1"/>
                </a:solidFill>
                <a:cs typeface="Arial" panose="020B0604020202020204" pitchFamily="34" charset="0"/>
              </a:rPr>
              <a:t>THANK YOU!</a:t>
            </a:r>
            <a:endParaRPr lang="ko-KR" altLang="en-US" sz="6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6797DA0-30A4-4726-B23E-38F5D379BDD1}"/>
              </a:ext>
            </a:extLst>
          </p:cNvPr>
          <p:cNvSpPr/>
          <p:nvPr/>
        </p:nvSpPr>
        <p:spPr>
          <a:xfrm>
            <a:off x="3991429" y="1145474"/>
            <a:ext cx="4209142" cy="60961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21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9AD7F9-E9F1-42DA-A184-E62674DB70FC}"/>
              </a:ext>
            </a:extLst>
          </p:cNvPr>
          <p:cNvSpPr txBox="1"/>
          <p:nvPr/>
        </p:nvSpPr>
        <p:spPr>
          <a:xfrm>
            <a:off x="1759638" y="2901043"/>
            <a:ext cx="412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A brief introduction to the idea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A0D688-2E21-41B6-A312-7FCF4DA622D0}"/>
              </a:ext>
            </a:extLst>
          </p:cNvPr>
          <p:cNvSpPr/>
          <p:nvPr/>
        </p:nvSpPr>
        <p:spPr>
          <a:xfrm>
            <a:off x="1063369" y="2562482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0E67213-3C5D-4EC5-B5F6-3F154D003C03}"/>
              </a:ext>
            </a:extLst>
          </p:cNvPr>
          <p:cNvSpPr/>
          <p:nvPr/>
        </p:nvSpPr>
        <p:spPr>
          <a:xfrm>
            <a:off x="1739645" y="2562482"/>
            <a:ext cx="413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ABSTRACT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976256-DA79-4AC5-9119-DC054FF901E5}"/>
              </a:ext>
            </a:extLst>
          </p:cNvPr>
          <p:cNvSpPr txBox="1"/>
          <p:nvPr/>
        </p:nvSpPr>
        <p:spPr>
          <a:xfrm>
            <a:off x="7003545" y="2901043"/>
            <a:ext cx="412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The different modules used to make this project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22449D-D9E0-4C32-B311-2271D01D6269}"/>
              </a:ext>
            </a:extLst>
          </p:cNvPr>
          <p:cNvSpPr/>
          <p:nvPr/>
        </p:nvSpPr>
        <p:spPr>
          <a:xfrm>
            <a:off x="6307276" y="2562482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2F90A9-6360-4D28-9226-56F95201446C}"/>
              </a:ext>
            </a:extLst>
          </p:cNvPr>
          <p:cNvSpPr/>
          <p:nvPr/>
        </p:nvSpPr>
        <p:spPr>
          <a:xfrm>
            <a:off x="6983552" y="2562482"/>
            <a:ext cx="413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MODULES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06C348-5D88-4F4B-A508-E1025E34288C}"/>
              </a:ext>
            </a:extLst>
          </p:cNvPr>
          <p:cNvSpPr txBox="1"/>
          <p:nvPr/>
        </p:nvSpPr>
        <p:spPr>
          <a:xfrm>
            <a:off x="1759638" y="4539853"/>
            <a:ext cx="412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The process and steps to be followed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BCFC69-D64F-4DDA-93DA-E49989ACEA50}"/>
              </a:ext>
            </a:extLst>
          </p:cNvPr>
          <p:cNvSpPr/>
          <p:nvPr/>
        </p:nvSpPr>
        <p:spPr>
          <a:xfrm>
            <a:off x="1063369" y="4201292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575DBCD-C321-4328-9D16-67C90DACD0BE}"/>
              </a:ext>
            </a:extLst>
          </p:cNvPr>
          <p:cNvSpPr/>
          <p:nvPr/>
        </p:nvSpPr>
        <p:spPr>
          <a:xfrm>
            <a:off x="1739645" y="4201292"/>
            <a:ext cx="413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METHODOLOGY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98D419-2B16-48DB-8474-6C37755B8EC2}"/>
              </a:ext>
            </a:extLst>
          </p:cNvPr>
          <p:cNvSpPr txBox="1"/>
          <p:nvPr/>
        </p:nvSpPr>
        <p:spPr>
          <a:xfrm>
            <a:off x="7003545" y="4539853"/>
            <a:ext cx="412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The hardware and software requirements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BBD9E00-E4B1-44EE-B34F-50521A0D7CE2}"/>
              </a:ext>
            </a:extLst>
          </p:cNvPr>
          <p:cNvSpPr/>
          <p:nvPr/>
        </p:nvSpPr>
        <p:spPr>
          <a:xfrm>
            <a:off x="6307276" y="4201292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C24E536-FD40-4859-A48A-BA33C60D89B4}"/>
              </a:ext>
            </a:extLst>
          </p:cNvPr>
          <p:cNvSpPr/>
          <p:nvPr/>
        </p:nvSpPr>
        <p:spPr>
          <a:xfrm>
            <a:off x="6983552" y="4201292"/>
            <a:ext cx="4139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REQUIREMENTS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DECBE7-EA8D-4720-B0AE-F03CBB000787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anose="020B0604020202020204" pitchFamily="34" charset="0"/>
              </a:rPr>
              <a:t>ABSTRACT</a:t>
            </a:r>
            <a:endParaRPr lang="ko-KR" alt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23838F-A131-47F2-9E7A-FA4F7AD996F4}"/>
              </a:ext>
            </a:extLst>
          </p:cNvPr>
          <p:cNvSpPr txBox="1"/>
          <p:nvPr/>
        </p:nvSpPr>
        <p:spPr>
          <a:xfrm>
            <a:off x="5829327" y="1228397"/>
            <a:ext cx="4668523" cy="440120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Various techniques have been developed to extract text successfully from images, the most famous being OCR.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This project on font detection is intended to benefit various creators that need to identify fonts suggestions from images or posters.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Automatic font identification and similar font suggestion from an image or photo has been on the wish list of many designers.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We want to take a step further to exploit the usage of OCR to predict the font used in images using deep learning techniques with python.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We are centered around programming the profound textual style acknowledgment proposed by Adobe on a particular dataset named Adobe VFR and the strategy utilized is a profound learning model to prepare a model dependent on the dataset and test it.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We are making a custom dataset dependent on Adobe's VFR dataset.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D0646-D3C8-479F-9976-98CC62D2FD93}"/>
              </a:ext>
            </a:extLst>
          </p:cNvPr>
          <p:cNvSpPr txBox="1"/>
          <p:nvPr/>
        </p:nvSpPr>
        <p:spPr>
          <a:xfrm>
            <a:off x="473194" y="1740780"/>
            <a:ext cx="348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ABSTRACT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3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DECBE7-EA8D-4720-B0AE-F03CBB000787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anose="020B0604020202020204" pitchFamily="34" charset="0"/>
              </a:rPr>
              <a:t>MODULES</a:t>
            </a:r>
            <a:endParaRPr lang="ko-KR" alt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7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6880D96-9BA5-426F-9D00-008162087101}"/>
              </a:ext>
            </a:extLst>
          </p:cNvPr>
          <p:cNvSpPr txBox="1"/>
          <p:nvPr userDrawn="1"/>
        </p:nvSpPr>
        <p:spPr>
          <a:xfrm>
            <a:off x="384412" y="1740780"/>
            <a:ext cx="348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MODULES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AAA36-1700-4770-9DE0-B8DA0BF10F01}"/>
              </a:ext>
            </a:extLst>
          </p:cNvPr>
          <p:cNvSpPr txBox="1"/>
          <p:nvPr userDrawn="1"/>
        </p:nvSpPr>
        <p:spPr>
          <a:xfrm>
            <a:off x="4356101" y="2652368"/>
            <a:ext cx="33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Process the query image using functions like pil_image, noise_image, blur_image and affine_image so that the image is suitable to be queried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EB2DFF-23EC-45F3-AD34-F92541262C49}"/>
              </a:ext>
            </a:extLst>
          </p:cNvPr>
          <p:cNvSpPr/>
          <p:nvPr userDrawn="1"/>
        </p:nvSpPr>
        <p:spPr>
          <a:xfrm>
            <a:off x="4356100" y="2304467"/>
            <a:ext cx="333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Image Processing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61A2F1-FBE2-49F6-958B-6A4756EA3928}"/>
              </a:ext>
            </a:extLst>
          </p:cNvPr>
          <p:cNvSpPr/>
          <p:nvPr userDrawn="1"/>
        </p:nvSpPr>
        <p:spPr>
          <a:xfrm>
            <a:off x="4356100" y="1740780"/>
            <a:ext cx="333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FFAD1-C127-4D70-9C40-6E0F34A9E3A4}"/>
              </a:ext>
            </a:extLst>
          </p:cNvPr>
          <p:cNvSpPr txBox="1"/>
          <p:nvPr userDrawn="1"/>
        </p:nvSpPr>
        <p:spPr>
          <a:xfrm>
            <a:off x="8188326" y="2652368"/>
            <a:ext cx="3333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We are centered around programming the profound textual style acknowledgment proposed by Adobe on a particular dataset named Adobe VFR.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BDC430-37E6-4958-B78F-CA4D7FDF5C00}"/>
              </a:ext>
            </a:extLst>
          </p:cNvPr>
          <p:cNvSpPr/>
          <p:nvPr userDrawn="1"/>
        </p:nvSpPr>
        <p:spPr>
          <a:xfrm>
            <a:off x="8188325" y="2304467"/>
            <a:ext cx="333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Dataset Selection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A7044A-ECFC-448A-B1DF-3A5AC6D74060}"/>
              </a:ext>
            </a:extLst>
          </p:cNvPr>
          <p:cNvSpPr/>
          <p:nvPr userDrawn="1"/>
        </p:nvSpPr>
        <p:spPr>
          <a:xfrm>
            <a:off x="8188325" y="1740780"/>
            <a:ext cx="333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8EDF3C-0DA1-4786-B5B4-4A9E38D3995C}"/>
              </a:ext>
            </a:extLst>
          </p:cNvPr>
          <p:cNvSpPr txBox="1"/>
          <p:nvPr userDrawn="1"/>
        </p:nvSpPr>
        <p:spPr>
          <a:xfrm>
            <a:off x="4356101" y="4924409"/>
            <a:ext cx="333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The strategy utilized is a profound learning model to prepare a model dependent on the dataset and test it.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6D8AB8-9C45-4D9A-A6E5-4C90A04CF966}"/>
              </a:ext>
            </a:extLst>
          </p:cNvPr>
          <p:cNvSpPr/>
          <p:nvPr userDrawn="1"/>
        </p:nvSpPr>
        <p:spPr>
          <a:xfrm>
            <a:off x="4356100" y="4576508"/>
            <a:ext cx="333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Train the Model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96460A-2D8E-4225-8434-3C8D7141AEF5}"/>
              </a:ext>
            </a:extLst>
          </p:cNvPr>
          <p:cNvSpPr/>
          <p:nvPr userDrawn="1"/>
        </p:nvSpPr>
        <p:spPr>
          <a:xfrm>
            <a:off x="4356100" y="4012821"/>
            <a:ext cx="333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61846-A366-408B-B0AC-8EFC0893F85B}"/>
              </a:ext>
            </a:extLst>
          </p:cNvPr>
          <p:cNvSpPr txBox="1"/>
          <p:nvPr userDrawn="1"/>
        </p:nvSpPr>
        <p:spPr>
          <a:xfrm>
            <a:off x="8188326" y="4924409"/>
            <a:ext cx="333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Use the query image for the dataset, to find the font used in  the query image based on the model.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145B9F-37D2-4A55-9C2B-6749218BB117}"/>
              </a:ext>
            </a:extLst>
          </p:cNvPr>
          <p:cNvSpPr/>
          <p:nvPr userDrawn="1"/>
        </p:nvSpPr>
        <p:spPr>
          <a:xfrm>
            <a:off x="8188325" y="4576508"/>
            <a:ext cx="333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Compile the Model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F05397-8822-4A6E-A4ED-16D2F1BA3502}"/>
              </a:ext>
            </a:extLst>
          </p:cNvPr>
          <p:cNvSpPr/>
          <p:nvPr userDrawn="1"/>
        </p:nvSpPr>
        <p:spPr>
          <a:xfrm>
            <a:off x="8188325" y="4012821"/>
            <a:ext cx="333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061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DECBE7-EA8D-4720-B0AE-F03CBB000787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anose="020B0604020202020204" pitchFamily="34" charset="0"/>
              </a:rPr>
              <a:t>METHODOLOGY</a:t>
            </a:r>
            <a:endParaRPr lang="ko-KR" alt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23838F-A131-47F2-9E7A-FA4F7AD996F4}"/>
              </a:ext>
            </a:extLst>
          </p:cNvPr>
          <p:cNvSpPr txBox="1"/>
          <p:nvPr/>
        </p:nvSpPr>
        <p:spPr>
          <a:xfrm>
            <a:off x="5891471" y="689788"/>
            <a:ext cx="4668523" cy="5478423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Compose a python content to peruse the dataset and train the model utilizing profound learning, 75% of the dataset is utilized for preparing, and the rest 25% is utilized for testing.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Commotion, obscure, and point of view revolution are applied to more readily dissect pictures for textual style acknowledgment.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The technique utilized for this venture for textual style acknowledgment has significantly three stages.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Stage one is to get an information picture to be handled which is promptly pre handled and afterward sent for other element calculation in second step.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The proposed framework for textual style acknowledgment and order framework fundamentally includes three primary stages. In stage 1, an info picture is obtained for handling and continued for pre-handling and further coordinated for highlight calculation in stage two. 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At last, the highlights processed are characterized through a SVM classifier. Fig 1 portrays the square chart of the proposed framework.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9E59-04CE-4726-945B-747C941DACBB}"/>
              </a:ext>
            </a:extLst>
          </p:cNvPr>
          <p:cNvSpPr txBox="1"/>
          <p:nvPr/>
        </p:nvSpPr>
        <p:spPr>
          <a:xfrm>
            <a:off x="588603" y="1740780"/>
            <a:ext cx="348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METHODOLOGY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3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DECBE7-EA8D-4720-B0AE-F03CBB000787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anose="020B0604020202020204" pitchFamily="34" charset="0"/>
              </a:rPr>
              <a:t>REQUIREMENTS</a:t>
            </a:r>
            <a:endParaRPr lang="ko-KR" altLang="en-US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2617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524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Wingdings</vt:lpstr>
      <vt:lpstr>맑은 고딕</vt:lpstr>
      <vt:lpstr>Arial</vt:lpstr>
      <vt:lpstr>Montserrat Light</vt:lpstr>
      <vt:lpstr>Montserrat SemiBold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 KOWSHAL</cp:lastModifiedBy>
  <cp:revision>327</cp:revision>
  <dcterms:created xsi:type="dcterms:W3CDTF">2019-04-06T05:20:47Z</dcterms:created>
  <dcterms:modified xsi:type="dcterms:W3CDTF">2021-12-30T04:00:58Z</dcterms:modified>
</cp:coreProperties>
</file>